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80" r:id="rId3"/>
    <p:sldId id="257" r:id="rId4"/>
    <p:sldId id="277" r:id="rId5"/>
    <p:sldId id="258" r:id="rId6"/>
    <p:sldId id="262" r:id="rId7"/>
    <p:sldId id="259" r:id="rId8"/>
    <p:sldId id="263" r:id="rId9"/>
    <p:sldId id="260" r:id="rId10"/>
    <p:sldId id="264" r:id="rId11"/>
    <p:sldId id="266" r:id="rId12"/>
    <p:sldId id="267" r:id="rId13"/>
    <p:sldId id="261" r:id="rId14"/>
    <p:sldId id="268" r:id="rId15"/>
    <p:sldId id="271" r:id="rId16"/>
    <p:sldId id="273" r:id="rId17"/>
    <p:sldId id="274" r:id="rId18"/>
    <p:sldId id="282" r:id="rId19"/>
    <p:sldId id="288" r:id="rId20"/>
    <p:sldId id="289" r:id="rId21"/>
    <p:sldId id="290" r:id="rId22"/>
    <p:sldId id="275" r:id="rId23"/>
    <p:sldId id="283" r:id="rId24"/>
    <p:sldId id="285" r:id="rId25"/>
    <p:sldId id="286" r:id="rId26"/>
    <p:sldId id="287" r:id="rId27"/>
    <p:sldId id="269"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DB2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63" autoAdjust="0"/>
    <p:restoredTop sz="61887" autoAdjust="0"/>
  </p:normalViewPr>
  <p:slideViewPr>
    <p:cSldViewPr>
      <p:cViewPr varScale="1">
        <p:scale>
          <a:sx n="74" d="100"/>
          <a:sy n="74" d="100"/>
        </p:scale>
        <p:origin x="1320" y="5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v>По России</c:v>
          </c:tx>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[Книга1]Лист1!$A$1:$N$1</c:f>
              <c:strCache>
                <c:ptCount val="14"/>
                <c:pt idx="0">
                  <c:v>1</c:v>
                </c:pt>
                <c:pt idx="1">
                  <c:v>2</c:v>
                </c:pt>
                <c:pt idx="2">
                  <c:v>3</c:v>
                </c:pt>
                <c:pt idx="3">
                  <c:v>4</c:v>
                </c:pt>
                <c:pt idx="4">
                  <c:v>5(1)</c:v>
                </c:pt>
                <c:pt idx="5">
                  <c:v>5(2)</c:v>
                </c:pt>
                <c:pt idx="6">
                  <c:v>6(1)</c:v>
                </c:pt>
                <c:pt idx="7">
                  <c:v>6(2)</c:v>
                </c:pt>
                <c:pt idx="8">
                  <c:v>7</c:v>
                </c:pt>
                <c:pt idx="9">
                  <c:v>8</c:v>
                </c:pt>
                <c:pt idx="10">
                  <c:v>9(1)</c:v>
                </c:pt>
                <c:pt idx="11">
                  <c:v>9(2)</c:v>
                </c:pt>
                <c:pt idx="12">
                  <c:v>10</c:v>
                </c:pt>
                <c:pt idx="13">
                  <c:v>11</c:v>
                </c:pt>
              </c:strCache>
            </c:strRef>
          </c:cat>
          <c:val>
            <c:numRef>
              <c:f>[Книга1]Лист1!$A$2:$N$2</c:f>
              <c:numCache>
                <c:formatCode>General</c:formatCode>
                <c:ptCount val="14"/>
                <c:pt idx="0">
                  <c:v>96</c:v>
                </c:pt>
                <c:pt idx="1">
                  <c:v>89</c:v>
                </c:pt>
                <c:pt idx="2">
                  <c:v>86</c:v>
                </c:pt>
                <c:pt idx="3">
                  <c:v>68</c:v>
                </c:pt>
                <c:pt idx="4">
                  <c:v>59</c:v>
                </c:pt>
                <c:pt idx="5">
                  <c:v>51</c:v>
                </c:pt>
                <c:pt idx="6">
                  <c:v>92</c:v>
                </c:pt>
                <c:pt idx="7">
                  <c:v>72</c:v>
                </c:pt>
                <c:pt idx="8">
                  <c:v>79</c:v>
                </c:pt>
                <c:pt idx="9">
                  <c:v>50</c:v>
                </c:pt>
                <c:pt idx="10">
                  <c:v>67</c:v>
                </c:pt>
                <c:pt idx="11">
                  <c:v>49</c:v>
                </c:pt>
                <c:pt idx="12">
                  <c:v>94</c:v>
                </c:pt>
                <c:pt idx="13">
                  <c:v>27</c:v>
                </c:pt>
              </c:numCache>
            </c:numRef>
          </c:val>
          <c:extLst>
            <c:ext xmlns:c16="http://schemas.microsoft.com/office/drawing/2014/chart" uri="{C3380CC4-5D6E-409C-BE32-E72D297353CC}">
              <c16:uniqueId val="{00000000-34DA-4B4C-8BDC-EA3210115964}"/>
            </c:ext>
          </c:extLst>
        </c:ser>
        <c:ser>
          <c:idx val="1"/>
          <c:order val="1"/>
          <c:tx>
            <c:v>По области</c:v>
          </c:tx>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[Книга1]Лист1!$A$1:$N$1</c:f>
              <c:strCache>
                <c:ptCount val="14"/>
                <c:pt idx="0">
                  <c:v>1</c:v>
                </c:pt>
                <c:pt idx="1">
                  <c:v>2</c:v>
                </c:pt>
                <c:pt idx="2">
                  <c:v>3</c:v>
                </c:pt>
                <c:pt idx="3">
                  <c:v>4</c:v>
                </c:pt>
                <c:pt idx="4">
                  <c:v>5(1)</c:v>
                </c:pt>
                <c:pt idx="5">
                  <c:v>5(2)</c:v>
                </c:pt>
                <c:pt idx="6">
                  <c:v>6(1)</c:v>
                </c:pt>
                <c:pt idx="7">
                  <c:v>6(2)</c:v>
                </c:pt>
                <c:pt idx="8">
                  <c:v>7</c:v>
                </c:pt>
                <c:pt idx="9">
                  <c:v>8</c:v>
                </c:pt>
                <c:pt idx="10">
                  <c:v>9(1)</c:v>
                </c:pt>
                <c:pt idx="11">
                  <c:v>9(2)</c:v>
                </c:pt>
                <c:pt idx="12">
                  <c:v>10</c:v>
                </c:pt>
                <c:pt idx="13">
                  <c:v>11</c:v>
                </c:pt>
              </c:strCache>
            </c:strRef>
          </c:cat>
          <c:val>
            <c:numRef>
              <c:f>[Книга1]Лист1!$A$3:$N$3</c:f>
              <c:numCache>
                <c:formatCode>General</c:formatCode>
                <c:ptCount val="14"/>
                <c:pt idx="0">
                  <c:v>97</c:v>
                </c:pt>
                <c:pt idx="1">
                  <c:v>91</c:v>
                </c:pt>
                <c:pt idx="2">
                  <c:v>89</c:v>
                </c:pt>
                <c:pt idx="3">
                  <c:v>70</c:v>
                </c:pt>
                <c:pt idx="4">
                  <c:v>64</c:v>
                </c:pt>
                <c:pt idx="5">
                  <c:v>53</c:v>
                </c:pt>
                <c:pt idx="6">
                  <c:v>92</c:v>
                </c:pt>
                <c:pt idx="7">
                  <c:v>70</c:v>
                </c:pt>
                <c:pt idx="8">
                  <c:v>82</c:v>
                </c:pt>
                <c:pt idx="9">
                  <c:v>53</c:v>
                </c:pt>
                <c:pt idx="10">
                  <c:v>71</c:v>
                </c:pt>
                <c:pt idx="11">
                  <c:v>50</c:v>
                </c:pt>
                <c:pt idx="12">
                  <c:v>96</c:v>
                </c:pt>
                <c:pt idx="13">
                  <c:v>28</c:v>
                </c:pt>
              </c:numCache>
            </c:numRef>
          </c:val>
          <c:extLst>
            <c:ext xmlns:c16="http://schemas.microsoft.com/office/drawing/2014/chart" uri="{C3380CC4-5D6E-409C-BE32-E72D297353CC}">
              <c16:uniqueId val="{00000001-34DA-4B4C-8BDC-EA3210115964}"/>
            </c:ext>
          </c:extLst>
        </c:ser>
        <c:ser>
          <c:idx val="2"/>
          <c:order val="2"/>
          <c:tx>
            <c:v>По району</c:v>
          </c:tx>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[Книга1]Лист1!$A$1:$N$1</c:f>
              <c:strCache>
                <c:ptCount val="14"/>
                <c:pt idx="0">
                  <c:v>1</c:v>
                </c:pt>
                <c:pt idx="1">
                  <c:v>2</c:v>
                </c:pt>
                <c:pt idx="2">
                  <c:v>3</c:v>
                </c:pt>
                <c:pt idx="3">
                  <c:v>4</c:v>
                </c:pt>
                <c:pt idx="4">
                  <c:v>5(1)</c:v>
                </c:pt>
                <c:pt idx="5">
                  <c:v>5(2)</c:v>
                </c:pt>
                <c:pt idx="6">
                  <c:v>6(1)</c:v>
                </c:pt>
                <c:pt idx="7">
                  <c:v>6(2)</c:v>
                </c:pt>
                <c:pt idx="8">
                  <c:v>7</c:v>
                </c:pt>
                <c:pt idx="9">
                  <c:v>8</c:v>
                </c:pt>
                <c:pt idx="10">
                  <c:v>9(1)</c:v>
                </c:pt>
                <c:pt idx="11">
                  <c:v>9(2)</c:v>
                </c:pt>
                <c:pt idx="12">
                  <c:v>10</c:v>
                </c:pt>
                <c:pt idx="13">
                  <c:v>11</c:v>
                </c:pt>
              </c:strCache>
            </c:strRef>
          </c:cat>
          <c:val>
            <c:numRef>
              <c:f>[Книга1]Лист1!$A$4:$N$4</c:f>
              <c:numCache>
                <c:formatCode>General</c:formatCode>
                <c:ptCount val="14"/>
                <c:pt idx="0">
                  <c:v>94</c:v>
                </c:pt>
                <c:pt idx="1">
                  <c:v>84</c:v>
                </c:pt>
                <c:pt idx="2">
                  <c:v>83</c:v>
                </c:pt>
                <c:pt idx="3">
                  <c:v>65</c:v>
                </c:pt>
                <c:pt idx="4">
                  <c:v>60</c:v>
                </c:pt>
                <c:pt idx="5">
                  <c:v>48</c:v>
                </c:pt>
                <c:pt idx="6">
                  <c:v>94</c:v>
                </c:pt>
                <c:pt idx="7">
                  <c:v>66</c:v>
                </c:pt>
                <c:pt idx="8">
                  <c:v>75</c:v>
                </c:pt>
                <c:pt idx="9">
                  <c:v>37</c:v>
                </c:pt>
                <c:pt idx="10">
                  <c:v>70</c:v>
                </c:pt>
                <c:pt idx="11">
                  <c:v>41</c:v>
                </c:pt>
                <c:pt idx="12">
                  <c:v>97</c:v>
                </c:pt>
                <c:pt idx="13">
                  <c:v>18</c:v>
                </c:pt>
              </c:numCache>
            </c:numRef>
          </c:val>
          <c:extLst>
            <c:ext xmlns:c16="http://schemas.microsoft.com/office/drawing/2014/chart" uri="{C3380CC4-5D6E-409C-BE32-E72D297353CC}">
              <c16:uniqueId val="{00000002-34DA-4B4C-8BDC-EA3210115964}"/>
            </c:ext>
          </c:extLst>
        </c:ser>
        <c:dLbls>
          <c:dLblPos val="outEnd"/>
          <c:showLegendKey val="0"/>
          <c:showVal val="1"/>
          <c:showCatName val="0"/>
          <c:showSerName val="0"/>
          <c:showPercent val="0"/>
          <c:showBubbleSize val="0"/>
        </c:dLbls>
        <c:gapWidth val="150"/>
        <c:axId val="21333888"/>
        <c:axId val="21335424"/>
      </c:barChart>
      <c:catAx>
        <c:axId val="21333888"/>
        <c:scaling>
          <c:orientation val="minMax"/>
        </c:scaling>
        <c:delete val="0"/>
        <c:axPos val="b"/>
        <c:numFmt formatCode="General" sourceLinked="0"/>
        <c:majorTickMark val="out"/>
        <c:minorTickMark val="none"/>
        <c:tickLblPos val="nextTo"/>
        <c:crossAx val="21335424"/>
        <c:crosses val="autoZero"/>
        <c:auto val="1"/>
        <c:lblAlgn val="ctr"/>
        <c:lblOffset val="100"/>
        <c:noMultiLvlLbl val="0"/>
      </c:catAx>
      <c:valAx>
        <c:axId val="21335424"/>
        <c:scaling>
          <c:orientation val="minMax"/>
        </c:scaling>
        <c:delete val="0"/>
        <c:axPos val="l"/>
        <c:majorGridlines/>
        <c:numFmt formatCode="General" sourceLinked="1"/>
        <c:majorTickMark val="out"/>
        <c:minorTickMark val="none"/>
        <c:tickLblPos val="nextTo"/>
        <c:crossAx val="21333888"/>
        <c:crosses val="autoZero"/>
        <c:crossBetween val="between"/>
      </c:valAx>
    </c:plotArea>
    <c:legend>
      <c:legendPos val="r"/>
      <c:layout/>
      <c:overlay val="0"/>
    </c:legend>
    <c:plotVisOnly val="1"/>
    <c:dispBlanksAs val="gap"/>
    <c:showDLblsOverMax val="0"/>
  </c:chart>
  <c:spPr>
    <a:solidFill>
      <a:schemeClr val="bg1"/>
    </a:solidFill>
  </c:sp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2A1983-6A7B-4813-8784-7EFB31C4D917}"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6839D2B6-B224-41F7-8178-CE7E39107F01}">
      <dgm:prSet phldrT="[Текст]">
        <dgm:style>
          <a:lnRef idx="2">
            <a:schemeClr val="accent1"/>
          </a:lnRef>
          <a:fillRef idx="1">
            <a:schemeClr val="lt1"/>
          </a:fillRef>
          <a:effectRef idx="0">
            <a:schemeClr val="accent1"/>
          </a:effectRef>
          <a:fontRef idx="minor">
            <a:schemeClr val="dk1"/>
          </a:fontRef>
        </dgm:style>
      </dgm:prSet>
      <dgm:spPr/>
      <dgm:t>
        <a:bodyPr/>
        <a:lstStyle/>
        <a:p>
          <a:r>
            <a:rPr lang="ru-RU" b="1" dirty="0">
              <a:latin typeface="Arial" panose="020B0604020202020204" pitchFamily="34" charset="0"/>
              <a:cs typeface="Arial" panose="020B0604020202020204" pitchFamily="34" charset="0"/>
            </a:rPr>
            <a:t>РАЗРАБОТАТЬ ПРИЁМЫ ОБУЧЕНИЯ, НАПРАВЛЕННЫЕ НА ПОНИМАНИЕ И УСПЕШНОЕ ПРИМЕНЕНИЕ УЧАЩИМИСЯ НА ПРАКТИКЕ ИЗУЧЕННЫХ ПРАВИЛ  ПО УЧЕБНЫМ ПРЕДМЕТАМ</a:t>
          </a:r>
        </a:p>
      </dgm:t>
    </dgm:pt>
    <dgm:pt modelId="{0317A1A3-8883-4C43-8EB2-480B84B4CA63}" type="parTrans" cxnId="{E921A993-C398-4C96-929A-5C7FAB673D00}">
      <dgm:prSet/>
      <dgm:spPr/>
      <dgm:t>
        <a:bodyPr/>
        <a:lstStyle/>
        <a:p>
          <a:endParaRPr lang="ru-RU"/>
        </a:p>
      </dgm:t>
    </dgm:pt>
    <dgm:pt modelId="{C54E94B1-7A9E-499E-B408-BCDC547F27EE}" type="sibTrans" cxnId="{E921A993-C398-4C96-929A-5C7FAB673D00}">
      <dgm:prSet/>
      <dgm:spPr/>
      <dgm:t>
        <a:bodyPr/>
        <a:lstStyle/>
        <a:p>
          <a:endParaRPr lang="ru-RU"/>
        </a:p>
      </dgm:t>
    </dgm:pt>
    <dgm:pt modelId="{D45FFBB9-514E-4134-8AFA-9DC2EE3B865B}">
      <dgm:prSet phldrT="[Текст]">
        <dgm:style>
          <a:lnRef idx="2">
            <a:schemeClr val="accent1"/>
          </a:lnRef>
          <a:fillRef idx="1">
            <a:schemeClr val="lt1"/>
          </a:fillRef>
          <a:effectRef idx="0">
            <a:schemeClr val="accent1"/>
          </a:effectRef>
          <a:fontRef idx="minor">
            <a:schemeClr val="dk1"/>
          </a:fontRef>
        </dgm:style>
      </dgm:prSet>
      <dgm:spPr/>
      <dgm:t>
        <a:bodyPr/>
        <a:lstStyle/>
        <a:p>
          <a:r>
            <a:rPr lang="ru-RU" b="1" dirty="0">
              <a:latin typeface="Arial" panose="020B0604020202020204" pitchFamily="34" charset="0"/>
              <a:cs typeface="Arial" panose="020B0604020202020204" pitchFamily="34" charset="0"/>
            </a:rPr>
            <a:t>СОЗДАТЬ ТРЕНАЖЁР «ТОП-10» ДОПОЛНИТЕЛЬНЫХ ЗАДАЧ ПО МАТЕМАТИКЕ  ДЛЯ ДИФФЕРЕНЦИРОВАННОГО ПОДХОДА  К ЗАКРЕПЛЕНИЮ НАВЫКОВ РЕШЕНИЯ ЗАДАЧ</a:t>
          </a:r>
        </a:p>
      </dgm:t>
    </dgm:pt>
    <dgm:pt modelId="{C447CF95-79BC-47BB-B3EB-1EE1176BC639}" type="parTrans" cxnId="{D2251310-7958-4017-9C90-5D447DA9BAE6}">
      <dgm:prSet/>
      <dgm:spPr/>
      <dgm:t>
        <a:bodyPr/>
        <a:lstStyle/>
        <a:p>
          <a:endParaRPr lang="ru-RU"/>
        </a:p>
      </dgm:t>
    </dgm:pt>
    <dgm:pt modelId="{36B9B8E0-D4EF-4E94-B638-E0384219BD5C}" type="sibTrans" cxnId="{D2251310-7958-4017-9C90-5D447DA9BAE6}">
      <dgm:prSet/>
      <dgm:spPr/>
      <dgm:t>
        <a:bodyPr/>
        <a:lstStyle/>
        <a:p>
          <a:endParaRPr lang="ru-RU"/>
        </a:p>
      </dgm:t>
    </dgm:pt>
    <dgm:pt modelId="{6AB86FE4-F044-43C1-A147-B9DDE38A69C6}">
      <dgm:prSet phldrT="[Текст]">
        <dgm:style>
          <a:lnRef idx="2">
            <a:schemeClr val="accent1"/>
          </a:lnRef>
          <a:fillRef idx="1">
            <a:schemeClr val="lt1"/>
          </a:fillRef>
          <a:effectRef idx="0">
            <a:schemeClr val="accent1"/>
          </a:effectRef>
          <a:fontRef idx="minor">
            <a:schemeClr val="dk1"/>
          </a:fontRef>
        </dgm:style>
      </dgm:prSet>
      <dgm:spPr/>
      <dgm:t>
        <a:bodyPr/>
        <a:lstStyle/>
        <a:p>
          <a:r>
            <a:rPr lang="ru-RU" b="1" dirty="0">
              <a:latin typeface="Arial" panose="020B0604020202020204" pitchFamily="34" charset="0"/>
              <a:cs typeface="Arial" panose="020B0604020202020204" pitchFamily="34" charset="0"/>
            </a:rPr>
            <a:t>ВЫПУСТИТЬ МЕТОДИЧЕСКИЙ СБОРНИК ПО РУССКОМУ ЯЗЫКУ И МАТЕМАТИКЕ  «ПРАВИЛО НА «5»» ДЛЯ НАЧАЛЬНОЙ СТУПЕНИ ОБУЧЕНИЯ</a:t>
          </a:r>
        </a:p>
      </dgm:t>
    </dgm:pt>
    <dgm:pt modelId="{7B0B74FB-38DF-4CF4-97F8-EDCD8BC112BC}" type="parTrans" cxnId="{21D4CBD0-9FC6-4AC9-86E2-472772E39F77}">
      <dgm:prSet/>
      <dgm:spPr/>
      <dgm:t>
        <a:bodyPr/>
        <a:lstStyle/>
        <a:p>
          <a:endParaRPr lang="ru-RU"/>
        </a:p>
      </dgm:t>
    </dgm:pt>
    <dgm:pt modelId="{CC5B273E-7DC6-477B-A28C-150BD0677EE2}" type="sibTrans" cxnId="{21D4CBD0-9FC6-4AC9-86E2-472772E39F77}">
      <dgm:prSet/>
      <dgm:spPr/>
      <dgm:t>
        <a:bodyPr/>
        <a:lstStyle/>
        <a:p>
          <a:endParaRPr lang="ru-RU"/>
        </a:p>
      </dgm:t>
    </dgm:pt>
    <dgm:pt modelId="{E83289F6-3D72-4827-BF62-FCB2A43AED55}" type="pres">
      <dgm:prSet presAssocID="{D42A1983-6A7B-4813-8784-7EFB31C4D917}" presName="Name0" presStyleCnt="0">
        <dgm:presLayoutVars>
          <dgm:chMax val="7"/>
          <dgm:chPref val="7"/>
          <dgm:dir/>
        </dgm:presLayoutVars>
      </dgm:prSet>
      <dgm:spPr/>
      <dgm:t>
        <a:bodyPr/>
        <a:lstStyle/>
        <a:p>
          <a:endParaRPr lang="ru-RU"/>
        </a:p>
      </dgm:t>
    </dgm:pt>
    <dgm:pt modelId="{CDB596FB-B6FD-460D-ADF7-EE743E1081A1}" type="pres">
      <dgm:prSet presAssocID="{D42A1983-6A7B-4813-8784-7EFB31C4D917}" presName="Name1" presStyleCnt="0"/>
      <dgm:spPr/>
    </dgm:pt>
    <dgm:pt modelId="{D316BAAF-61DD-4109-93D3-47302E689134}" type="pres">
      <dgm:prSet presAssocID="{D42A1983-6A7B-4813-8784-7EFB31C4D917}" presName="cycle" presStyleCnt="0"/>
      <dgm:spPr/>
    </dgm:pt>
    <dgm:pt modelId="{EEB2D2DB-68A3-4552-A871-E2BC103C33FD}" type="pres">
      <dgm:prSet presAssocID="{D42A1983-6A7B-4813-8784-7EFB31C4D917}" presName="srcNode" presStyleLbl="node1" presStyleIdx="0" presStyleCnt="3"/>
      <dgm:spPr/>
    </dgm:pt>
    <dgm:pt modelId="{FD87C6CB-7D8B-4853-962E-2793A2ACCD41}" type="pres">
      <dgm:prSet presAssocID="{D42A1983-6A7B-4813-8784-7EFB31C4D917}" presName="conn" presStyleLbl="parChTrans1D2" presStyleIdx="0" presStyleCnt="1"/>
      <dgm:spPr/>
      <dgm:t>
        <a:bodyPr/>
        <a:lstStyle/>
        <a:p>
          <a:endParaRPr lang="ru-RU"/>
        </a:p>
      </dgm:t>
    </dgm:pt>
    <dgm:pt modelId="{721A6F88-ED90-453D-AA0E-33C6668EC015}" type="pres">
      <dgm:prSet presAssocID="{D42A1983-6A7B-4813-8784-7EFB31C4D917}" presName="extraNode" presStyleLbl="node1" presStyleIdx="0" presStyleCnt="3"/>
      <dgm:spPr/>
    </dgm:pt>
    <dgm:pt modelId="{4EFC77DE-1315-4E30-8B50-ABACD9E56364}" type="pres">
      <dgm:prSet presAssocID="{D42A1983-6A7B-4813-8784-7EFB31C4D917}" presName="dstNode" presStyleLbl="node1" presStyleIdx="0" presStyleCnt="3"/>
      <dgm:spPr/>
    </dgm:pt>
    <dgm:pt modelId="{60565734-13D6-4F24-BB29-B03125030B42}" type="pres">
      <dgm:prSet presAssocID="{6839D2B6-B224-41F7-8178-CE7E39107F01}" presName="text_1" presStyleLbl="node1" presStyleIdx="0" presStyleCnt="3" custScaleX="100847">
        <dgm:presLayoutVars>
          <dgm:bulletEnabled val="1"/>
        </dgm:presLayoutVars>
      </dgm:prSet>
      <dgm:spPr/>
      <dgm:t>
        <a:bodyPr/>
        <a:lstStyle/>
        <a:p>
          <a:endParaRPr lang="ru-RU"/>
        </a:p>
      </dgm:t>
    </dgm:pt>
    <dgm:pt modelId="{C34A2ACC-E90B-4977-9E2A-AEB49E489197}" type="pres">
      <dgm:prSet presAssocID="{6839D2B6-B224-41F7-8178-CE7E39107F01}" presName="accent_1" presStyleCnt="0"/>
      <dgm:spPr/>
    </dgm:pt>
    <dgm:pt modelId="{3C27843B-B399-4C8E-B93D-2A984F37FC30}" type="pres">
      <dgm:prSet presAssocID="{6839D2B6-B224-41F7-8178-CE7E39107F01}" presName="accentRepeatNode" presStyleLbl="solidFgAcc1" presStyleIdx="0" presStyleCnt="3"/>
      <dgm:spPr/>
    </dgm:pt>
    <dgm:pt modelId="{FD202DDA-3861-4A75-B7EC-3E0F1861A62E}" type="pres">
      <dgm:prSet presAssocID="{D45FFBB9-514E-4134-8AFA-9DC2EE3B865B}" presName="text_2" presStyleLbl="node1" presStyleIdx="1" presStyleCnt="3">
        <dgm:presLayoutVars>
          <dgm:bulletEnabled val="1"/>
        </dgm:presLayoutVars>
      </dgm:prSet>
      <dgm:spPr/>
      <dgm:t>
        <a:bodyPr/>
        <a:lstStyle/>
        <a:p>
          <a:endParaRPr lang="ru-RU"/>
        </a:p>
      </dgm:t>
    </dgm:pt>
    <dgm:pt modelId="{DCB91980-88CB-42E2-A54B-11C2C83C9D52}" type="pres">
      <dgm:prSet presAssocID="{D45FFBB9-514E-4134-8AFA-9DC2EE3B865B}" presName="accent_2" presStyleCnt="0"/>
      <dgm:spPr/>
    </dgm:pt>
    <dgm:pt modelId="{6551FC5D-6A18-4155-B863-3C8C2CC348C5}" type="pres">
      <dgm:prSet presAssocID="{D45FFBB9-514E-4134-8AFA-9DC2EE3B865B}" presName="accentRepeatNode" presStyleLbl="solidFgAcc1" presStyleIdx="1" presStyleCnt="3"/>
      <dgm:spPr/>
    </dgm:pt>
    <dgm:pt modelId="{0ADD68BF-2B07-46E5-8B50-2B169B6B2851}" type="pres">
      <dgm:prSet presAssocID="{6AB86FE4-F044-43C1-A147-B9DDE38A69C6}" presName="text_3" presStyleLbl="node1" presStyleIdx="2" presStyleCnt="3">
        <dgm:presLayoutVars>
          <dgm:bulletEnabled val="1"/>
        </dgm:presLayoutVars>
      </dgm:prSet>
      <dgm:spPr/>
      <dgm:t>
        <a:bodyPr/>
        <a:lstStyle/>
        <a:p>
          <a:endParaRPr lang="ru-RU"/>
        </a:p>
      </dgm:t>
    </dgm:pt>
    <dgm:pt modelId="{CC7BBB38-27DE-491D-A55D-8F7036747EF2}" type="pres">
      <dgm:prSet presAssocID="{6AB86FE4-F044-43C1-A147-B9DDE38A69C6}" presName="accent_3" presStyleCnt="0"/>
      <dgm:spPr/>
    </dgm:pt>
    <dgm:pt modelId="{0A0A1C1B-E291-4967-9A95-DD6222BD0E60}" type="pres">
      <dgm:prSet presAssocID="{6AB86FE4-F044-43C1-A147-B9DDE38A69C6}" presName="accentRepeatNode" presStyleLbl="solidFgAcc1" presStyleIdx="2" presStyleCnt="3"/>
      <dgm:spPr/>
    </dgm:pt>
  </dgm:ptLst>
  <dgm:cxnLst>
    <dgm:cxn modelId="{A07EAD5E-E318-4407-83F5-09C5451D4AE3}" type="presOf" srcId="{D42A1983-6A7B-4813-8784-7EFB31C4D917}" destId="{E83289F6-3D72-4827-BF62-FCB2A43AED55}" srcOrd="0" destOrd="0" presId="urn:microsoft.com/office/officeart/2008/layout/VerticalCurvedList"/>
    <dgm:cxn modelId="{2AD62CDD-E826-4E23-B27E-1279594A1469}" type="presOf" srcId="{D45FFBB9-514E-4134-8AFA-9DC2EE3B865B}" destId="{FD202DDA-3861-4A75-B7EC-3E0F1861A62E}" srcOrd="0" destOrd="0" presId="urn:microsoft.com/office/officeart/2008/layout/VerticalCurvedList"/>
    <dgm:cxn modelId="{E921A993-C398-4C96-929A-5C7FAB673D00}" srcId="{D42A1983-6A7B-4813-8784-7EFB31C4D917}" destId="{6839D2B6-B224-41F7-8178-CE7E39107F01}" srcOrd="0" destOrd="0" parTransId="{0317A1A3-8883-4C43-8EB2-480B84B4CA63}" sibTransId="{C54E94B1-7A9E-499E-B408-BCDC547F27EE}"/>
    <dgm:cxn modelId="{21B5DAB0-E641-4045-9D7C-966C3934FF19}" type="presOf" srcId="{C54E94B1-7A9E-499E-B408-BCDC547F27EE}" destId="{FD87C6CB-7D8B-4853-962E-2793A2ACCD41}" srcOrd="0" destOrd="0" presId="urn:microsoft.com/office/officeart/2008/layout/VerticalCurvedList"/>
    <dgm:cxn modelId="{6ED994FC-9BA1-478A-8B6A-88421F2971CB}" type="presOf" srcId="{6839D2B6-B224-41F7-8178-CE7E39107F01}" destId="{60565734-13D6-4F24-BB29-B03125030B42}" srcOrd="0" destOrd="0" presId="urn:microsoft.com/office/officeart/2008/layout/VerticalCurvedList"/>
    <dgm:cxn modelId="{D2251310-7958-4017-9C90-5D447DA9BAE6}" srcId="{D42A1983-6A7B-4813-8784-7EFB31C4D917}" destId="{D45FFBB9-514E-4134-8AFA-9DC2EE3B865B}" srcOrd="1" destOrd="0" parTransId="{C447CF95-79BC-47BB-B3EB-1EE1176BC639}" sibTransId="{36B9B8E0-D4EF-4E94-B638-E0384219BD5C}"/>
    <dgm:cxn modelId="{BF442F64-42DC-46B4-BABD-31CD8E06A991}" type="presOf" srcId="{6AB86FE4-F044-43C1-A147-B9DDE38A69C6}" destId="{0ADD68BF-2B07-46E5-8B50-2B169B6B2851}" srcOrd="0" destOrd="0" presId="urn:microsoft.com/office/officeart/2008/layout/VerticalCurvedList"/>
    <dgm:cxn modelId="{21D4CBD0-9FC6-4AC9-86E2-472772E39F77}" srcId="{D42A1983-6A7B-4813-8784-7EFB31C4D917}" destId="{6AB86FE4-F044-43C1-A147-B9DDE38A69C6}" srcOrd="2" destOrd="0" parTransId="{7B0B74FB-38DF-4CF4-97F8-EDCD8BC112BC}" sibTransId="{CC5B273E-7DC6-477B-A28C-150BD0677EE2}"/>
    <dgm:cxn modelId="{447A5F59-006B-454E-BC5E-C1571CD3FBAF}" type="presParOf" srcId="{E83289F6-3D72-4827-BF62-FCB2A43AED55}" destId="{CDB596FB-B6FD-460D-ADF7-EE743E1081A1}" srcOrd="0" destOrd="0" presId="urn:microsoft.com/office/officeart/2008/layout/VerticalCurvedList"/>
    <dgm:cxn modelId="{9DD2C247-F36E-4CC7-B973-F1925AB1EBE8}" type="presParOf" srcId="{CDB596FB-B6FD-460D-ADF7-EE743E1081A1}" destId="{D316BAAF-61DD-4109-93D3-47302E689134}" srcOrd="0" destOrd="0" presId="urn:microsoft.com/office/officeart/2008/layout/VerticalCurvedList"/>
    <dgm:cxn modelId="{E1B22790-D025-4BDD-93F3-D016558A85A6}" type="presParOf" srcId="{D316BAAF-61DD-4109-93D3-47302E689134}" destId="{EEB2D2DB-68A3-4552-A871-E2BC103C33FD}" srcOrd="0" destOrd="0" presId="urn:microsoft.com/office/officeart/2008/layout/VerticalCurvedList"/>
    <dgm:cxn modelId="{4ACBF796-928A-4C9E-8BB4-ED0BC8DE04C8}" type="presParOf" srcId="{D316BAAF-61DD-4109-93D3-47302E689134}" destId="{FD87C6CB-7D8B-4853-962E-2793A2ACCD41}" srcOrd="1" destOrd="0" presId="urn:microsoft.com/office/officeart/2008/layout/VerticalCurvedList"/>
    <dgm:cxn modelId="{BD745595-5502-493F-BADB-973E40C3350D}" type="presParOf" srcId="{D316BAAF-61DD-4109-93D3-47302E689134}" destId="{721A6F88-ED90-453D-AA0E-33C6668EC015}" srcOrd="2" destOrd="0" presId="urn:microsoft.com/office/officeart/2008/layout/VerticalCurvedList"/>
    <dgm:cxn modelId="{AE4B3E29-EE43-43C5-A445-43E50892BACF}" type="presParOf" srcId="{D316BAAF-61DD-4109-93D3-47302E689134}" destId="{4EFC77DE-1315-4E30-8B50-ABACD9E56364}" srcOrd="3" destOrd="0" presId="urn:microsoft.com/office/officeart/2008/layout/VerticalCurvedList"/>
    <dgm:cxn modelId="{7DD26331-A473-4EC8-A29C-B24CEDF9CBBA}" type="presParOf" srcId="{CDB596FB-B6FD-460D-ADF7-EE743E1081A1}" destId="{60565734-13D6-4F24-BB29-B03125030B42}" srcOrd="1" destOrd="0" presId="urn:microsoft.com/office/officeart/2008/layout/VerticalCurvedList"/>
    <dgm:cxn modelId="{E0C55422-7910-4D0E-A650-03069DC4E4D7}" type="presParOf" srcId="{CDB596FB-B6FD-460D-ADF7-EE743E1081A1}" destId="{C34A2ACC-E90B-4977-9E2A-AEB49E489197}" srcOrd="2" destOrd="0" presId="urn:microsoft.com/office/officeart/2008/layout/VerticalCurvedList"/>
    <dgm:cxn modelId="{3C48470B-3E02-4FA5-A833-CE0A2BDB3DBA}" type="presParOf" srcId="{C34A2ACC-E90B-4977-9E2A-AEB49E489197}" destId="{3C27843B-B399-4C8E-B93D-2A984F37FC30}" srcOrd="0" destOrd="0" presId="urn:microsoft.com/office/officeart/2008/layout/VerticalCurvedList"/>
    <dgm:cxn modelId="{9321F776-BEA6-4502-A0C2-19619015FC62}" type="presParOf" srcId="{CDB596FB-B6FD-460D-ADF7-EE743E1081A1}" destId="{FD202DDA-3861-4A75-B7EC-3E0F1861A62E}" srcOrd="3" destOrd="0" presId="urn:microsoft.com/office/officeart/2008/layout/VerticalCurvedList"/>
    <dgm:cxn modelId="{E3DE124A-371C-4FA9-B15B-88FB4DD5B3C5}" type="presParOf" srcId="{CDB596FB-B6FD-460D-ADF7-EE743E1081A1}" destId="{DCB91980-88CB-42E2-A54B-11C2C83C9D52}" srcOrd="4" destOrd="0" presId="urn:microsoft.com/office/officeart/2008/layout/VerticalCurvedList"/>
    <dgm:cxn modelId="{41510F36-F323-4350-919D-191ED3E4CDCF}" type="presParOf" srcId="{DCB91980-88CB-42E2-A54B-11C2C83C9D52}" destId="{6551FC5D-6A18-4155-B863-3C8C2CC348C5}" srcOrd="0" destOrd="0" presId="urn:microsoft.com/office/officeart/2008/layout/VerticalCurvedList"/>
    <dgm:cxn modelId="{6400DF3C-BB72-4196-A23A-5B266A2B8F0D}" type="presParOf" srcId="{CDB596FB-B6FD-460D-ADF7-EE743E1081A1}" destId="{0ADD68BF-2B07-46E5-8B50-2B169B6B2851}" srcOrd="5" destOrd="0" presId="urn:microsoft.com/office/officeart/2008/layout/VerticalCurvedList"/>
    <dgm:cxn modelId="{74D1A976-1A05-43D5-A005-F909D2FF2C04}" type="presParOf" srcId="{CDB596FB-B6FD-460D-ADF7-EE743E1081A1}" destId="{CC7BBB38-27DE-491D-A55D-8F7036747EF2}" srcOrd="6" destOrd="0" presId="urn:microsoft.com/office/officeart/2008/layout/VerticalCurvedList"/>
    <dgm:cxn modelId="{1EF59112-A352-420E-B4E8-C98F1B5F238E}" type="presParOf" srcId="{CC7BBB38-27DE-491D-A55D-8F7036747EF2}" destId="{0A0A1C1B-E291-4967-9A95-DD6222BD0E6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6FA97D9-6D8E-4015-A2FC-A24C49A4DE47}" type="doc">
      <dgm:prSet loTypeId="urn:microsoft.com/office/officeart/2005/8/layout/arrow2" loCatId="process" qsTypeId="urn:microsoft.com/office/officeart/2005/8/quickstyle/simple1" qsCatId="simple" csTypeId="urn:microsoft.com/office/officeart/2005/8/colors/accent5_4" csCatId="accent5" phldr="1"/>
      <dgm:spPr/>
    </dgm:pt>
    <dgm:pt modelId="{84B87871-2DF5-4D41-A43D-8FD30B6048F8}">
      <dgm:prSet phldrT="[Текст]"/>
      <dgm:spPr/>
      <dgm:t>
        <a:bodyPr/>
        <a:lstStyle/>
        <a:p>
          <a:pPr algn="l"/>
          <a:r>
            <a:rPr lang="ru-RU" dirty="0" smtClean="0">
              <a:latin typeface="Times New Roman" panose="02020603050405020304" pitchFamily="18" charset="0"/>
              <a:cs typeface="Times New Roman" panose="02020603050405020304" pitchFamily="18" charset="0"/>
            </a:rPr>
            <a:t>Математика</a:t>
          </a:r>
        </a:p>
        <a:p>
          <a:pPr algn="ctr"/>
          <a:r>
            <a:rPr lang="ru-RU" dirty="0" smtClean="0">
              <a:latin typeface="Times New Roman" panose="02020603050405020304" pitchFamily="18" charset="0"/>
              <a:cs typeface="Times New Roman" panose="02020603050405020304" pitchFamily="18" charset="0"/>
            </a:rPr>
            <a:t>3,4%</a:t>
          </a:r>
          <a:endParaRPr lang="ru-RU" dirty="0">
            <a:latin typeface="Times New Roman" panose="02020603050405020304" pitchFamily="18" charset="0"/>
            <a:cs typeface="Times New Roman" panose="02020603050405020304" pitchFamily="18" charset="0"/>
          </a:endParaRPr>
        </a:p>
      </dgm:t>
    </dgm:pt>
    <dgm:pt modelId="{26FE2935-FA1F-4D8F-986A-5D7EBF77971E}" type="parTrans" cxnId="{FF7B60DF-1529-488C-82A5-B1C4DCEF9643}">
      <dgm:prSet/>
      <dgm:spPr/>
      <dgm:t>
        <a:bodyPr/>
        <a:lstStyle/>
        <a:p>
          <a:endParaRPr lang="ru-RU"/>
        </a:p>
      </dgm:t>
    </dgm:pt>
    <dgm:pt modelId="{E67F8494-AFDC-4728-8510-09B9865AECFA}" type="sibTrans" cxnId="{FF7B60DF-1529-488C-82A5-B1C4DCEF9643}">
      <dgm:prSet/>
      <dgm:spPr/>
      <dgm:t>
        <a:bodyPr/>
        <a:lstStyle/>
        <a:p>
          <a:endParaRPr lang="ru-RU"/>
        </a:p>
      </dgm:t>
    </dgm:pt>
    <dgm:pt modelId="{81CBC281-7F1D-441D-9E7D-535AECB9B1F3}">
      <dgm:prSet phldrT="[Текст]"/>
      <dgm:spPr/>
      <dgm:t>
        <a:bodyPr/>
        <a:lstStyle/>
        <a:p>
          <a:pPr algn="ctr"/>
          <a:r>
            <a:rPr lang="ru-RU" dirty="0" smtClean="0">
              <a:latin typeface="Times New Roman" panose="02020603050405020304" pitchFamily="18" charset="0"/>
              <a:cs typeface="Times New Roman" panose="02020603050405020304" pitchFamily="18" charset="0"/>
            </a:rPr>
            <a:t>Русский язык</a:t>
          </a:r>
        </a:p>
        <a:p>
          <a:pPr algn="ctr"/>
          <a:r>
            <a:rPr lang="ru-RU" dirty="0" smtClean="0">
              <a:latin typeface="Times New Roman" panose="02020603050405020304" pitchFamily="18" charset="0"/>
              <a:cs typeface="Times New Roman" panose="02020603050405020304" pitchFamily="18" charset="0"/>
            </a:rPr>
            <a:t>6,9 %</a:t>
          </a:r>
        </a:p>
        <a:p>
          <a:pPr algn="l"/>
          <a:endParaRPr lang="ru-RU" dirty="0"/>
        </a:p>
      </dgm:t>
    </dgm:pt>
    <dgm:pt modelId="{C9CDB39C-2CB0-466B-B36A-B0529869A7FD}" type="parTrans" cxnId="{110FDF9A-9B5A-4FC1-A946-43F22503EC5A}">
      <dgm:prSet/>
      <dgm:spPr/>
      <dgm:t>
        <a:bodyPr/>
        <a:lstStyle/>
        <a:p>
          <a:endParaRPr lang="ru-RU"/>
        </a:p>
      </dgm:t>
    </dgm:pt>
    <dgm:pt modelId="{03CD370B-4546-43C8-8150-A7E6A00C21D5}" type="sibTrans" cxnId="{110FDF9A-9B5A-4FC1-A946-43F22503EC5A}">
      <dgm:prSet/>
      <dgm:spPr/>
      <dgm:t>
        <a:bodyPr/>
        <a:lstStyle/>
        <a:p>
          <a:endParaRPr lang="ru-RU"/>
        </a:p>
      </dgm:t>
    </dgm:pt>
    <dgm:pt modelId="{2EF7DC9E-7033-4031-B9B5-6992F019A77B}" type="pres">
      <dgm:prSet presAssocID="{66FA97D9-6D8E-4015-A2FC-A24C49A4DE47}" presName="arrowDiagram" presStyleCnt="0">
        <dgm:presLayoutVars>
          <dgm:chMax val="5"/>
          <dgm:dir/>
          <dgm:resizeHandles val="exact"/>
        </dgm:presLayoutVars>
      </dgm:prSet>
      <dgm:spPr/>
    </dgm:pt>
    <dgm:pt modelId="{067EE502-430C-4491-8399-B74ECEF04549}" type="pres">
      <dgm:prSet presAssocID="{66FA97D9-6D8E-4015-A2FC-A24C49A4DE47}" presName="arrow" presStyleLbl="bgShp" presStyleIdx="0" presStyleCnt="1"/>
      <dgm:spPr>
        <a:solidFill>
          <a:schemeClr val="tx2">
            <a:lumMod val="40000"/>
            <a:lumOff val="60000"/>
          </a:schemeClr>
        </a:solidFill>
        <a:ln>
          <a:solidFill>
            <a:schemeClr val="tx2">
              <a:lumMod val="50000"/>
            </a:schemeClr>
          </a:solidFill>
        </a:ln>
      </dgm:spPr>
    </dgm:pt>
    <dgm:pt modelId="{5EDC8817-243B-4BA1-A6C1-34798595AE7A}" type="pres">
      <dgm:prSet presAssocID="{66FA97D9-6D8E-4015-A2FC-A24C49A4DE47}" presName="arrowDiagram2" presStyleCnt="0"/>
      <dgm:spPr/>
    </dgm:pt>
    <dgm:pt modelId="{421E66F0-743A-49B3-AB01-2997A3A33532}" type="pres">
      <dgm:prSet presAssocID="{84B87871-2DF5-4D41-A43D-8FD30B6048F8}" presName="bullet2a" presStyleLbl="node1" presStyleIdx="0" presStyleCnt="2"/>
      <dgm:spPr>
        <a:solidFill>
          <a:srgbClr val="FF6600"/>
        </a:solidFill>
      </dgm:spPr>
    </dgm:pt>
    <dgm:pt modelId="{D3E663B2-C848-4EFC-BE13-A210DFF16902}" type="pres">
      <dgm:prSet presAssocID="{84B87871-2DF5-4D41-A43D-8FD30B6048F8}" presName="textBox2a" presStyleLbl="revTx" presStyleIdx="0" presStyleCnt="2" custScaleX="122245" custLinFactNeighborX="-14317" custLinFactNeighborY="35087">
        <dgm:presLayoutVars>
          <dgm:bulletEnabled val="1"/>
        </dgm:presLayoutVars>
      </dgm:prSet>
      <dgm:spPr/>
      <dgm:t>
        <a:bodyPr/>
        <a:lstStyle/>
        <a:p>
          <a:endParaRPr lang="ru-RU"/>
        </a:p>
      </dgm:t>
    </dgm:pt>
    <dgm:pt modelId="{EF68BDB1-7F7E-4EDB-8EC6-4C7A80381B31}" type="pres">
      <dgm:prSet presAssocID="{81CBC281-7F1D-441D-9E7D-535AECB9B1F3}" presName="bullet2b" presStyleLbl="node1" presStyleIdx="1" presStyleCnt="2"/>
      <dgm:spPr>
        <a:solidFill>
          <a:srgbClr val="FF6600"/>
        </a:solidFill>
      </dgm:spPr>
    </dgm:pt>
    <dgm:pt modelId="{AB6F7116-20CB-4F85-8469-7C9F7F2F912F}" type="pres">
      <dgm:prSet presAssocID="{81CBC281-7F1D-441D-9E7D-535AECB9B1F3}" presName="textBox2b" presStyleLbl="revTx" presStyleIdx="1" presStyleCnt="2" custScaleX="121228" custLinFactNeighborX="-1272" custLinFactNeighborY="23696">
        <dgm:presLayoutVars>
          <dgm:bulletEnabled val="1"/>
        </dgm:presLayoutVars>
      </dgm:prSet>
      <dgm:spPr/>
      <dgm:t>
        <a:bodyPr/>
        <a:lstStyle/>
        <a:p>
          <a:endParaRPr lang="ru-RU"/>
        </a:p>
      </dgm:t>
    </dgm:pt>
  </dgm:ptLst>
  <dgm:cxnLst>
    <dgm:cxn modelId="{FF7B60DF-1529-488C-82A5-B1C4DCEF9643}" srcId="{66FA97D9-6D8E-4015-A2FC-A24C49A4DE47}" destId="{84B87871-2DF5-4D41-A43D-8FD30B6048F8}" srcOrd="0" destOrd="0" parTransId="{26FE2935-FA1F-4D8F-986A-5D7EBF77971E}" sibTransId="{E67F8494-AFDC-4728-8510-09B9865AECFA}"/>
    <dgm:cxn modelId="{EDAEB0F0-06ED-426A-B069-5F4724B8714E}" type="presOf" srcId="{84B87871-2DF5-4D41-A43D-8FD30B6048F8}" destId="{D3E663B2-C848-4EFC-BE13-A210DFF16902}" srcOrd="0" destOrd="0" presId="urn:microsoft.com/office/officeart/2005/8/layout/arrow2"/>
    <dgm:cxn modelId="{110FDF9A-9B5A-4FC1-A946-43F22503EC5A}" srcId="{66FA97D9-6D8E-4015-A2FC-A24C49A4DE47}" destId="{81CBC281-7F1D-441D-9E7D-535AECB9B1F3}" srcOrd="1" destOrd="0" parTransId="{C9CDB39C-2CB0-466B-B36A-B0529869A7FD}" sibTransId="{03CD370B-4546-43C8-8150-A7E6A00C21D5}"/>
    <dgm:cxn modelId="{E203ABCA-3216-43B5-B572-545FE5C5AEEA}" type="presOf" srcId="{81CBC281-7F1D-441D-9E7D-535AECB9B1F3}" destId="{AB6F7116-20CB-4F85-8469-7C9F7F2F912F}" srcOrd="0" destOrd="0" presId="urn:microsoft.com/office/officeart/2005/8/layout/arrow2"/>
    <dgm:cxn modelId="{B6E87773-819E-4E4C-8055-F8C53CE83D5E}" type="presOf" srcId="{66FA97D9-6D8E-4015-A2FC-A24C49A4DE47}" destId="{2EF7DC9E-7033-4031-B9B5-6992F019A77B}" srcOrd="0" destOrd="0" presId="urn:microsoft.com/office/officeart/2005/8/layout/arrow2"/>
    <dgm:cxn modelId="{6EAF02D8-FE7E-42C9-A98F-BE8D82FDC1EC}" type="presParOf" srcId="{2EF7DC9E-7033-4031-B9B5-6992F019A77B}" destId="{067EE502-430C-4491-8399-B74ECEF04549}" srcOrd="0" destOrd="0" presId="urn:microsoft.com/office/officeart/2005/8/layout/arrow2"/>
    <dgm:cxn modelId="{65794098-C70A-4AFC-B8E9-83F6A5C3B931}" type="presParOf" srcId="{2EF7DC9E-7033-4031-B9B5-6992F019A77B}" destId="{5EDC8817-243B-4BA1-A6C1-34798595AE7A}" srcOrd="1" destOrd="0" presId="urn:microsoft.com/office/officeart/2005/8/layout/arrow2"/>
    <dgm:cxn modelId="{AA650761-DA2D-4C0C-97B4-DD4B62EA68DE}" type="presParOf" srcId="{5EDC8817-243B-4BA1-A6C1-34798595AE7A}" destId="{421E66F0-743A-49B3-AB01-2997A3A33532}" srcOrd="0" destOrd="0" presId="urn:microsoft.com/office/officeart/2005/8/layout/arrow2"/>
    <dgm:cxn modelId="{F5A0E645-349A-4F17-8187-8CE42AA36592}" type="presParOf" srcId="{5EDC8817-243B-4BA1-A6C1-34798595AE7A}" destId="{D3E663B2-C848-4EFC-BE13-A210DFF16902}" srcOrd="1" destOrd="0" presId="urn:microsoft.com/office/officeart/2005/8/layout/arrow2"/>
    <dgm:cxn modelId="{2B19B59A-A70B-49B4-BBDB-776D8BEB036C}" type="presParOf" srcId="{5EDC8817-243B-4BA1-A6C1-34798595AE7A}" destId="{EF68BDB1-7F7E-4EDB-8EC6-4C7A80381B31}" srcOrd="2" destOrd="0" presId="urn:microsoft.com/office/officeart/2005/8/layout/arrow2"/>
    <dgm:cxn modelId="{EBF30D7B-DC03-4013-83D3-B0AF1335805D}" type="presParOf" srcId="{5EDC8817-243B-4BA1-A6C1-34798595AE7A}" destId="{AB6F7116-20CB-4F85-8469-7C9F7F2F912F}" srcOrd="3"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E5BE407-48AF-491C-81F4-E91EECE395E6}"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ru-RU"/>
        </a:p>
      </dgm:t>
    </dgm:pt>
    <dgm:pt modelId="{BF960E9E-FBF1-46F8-8C15-2AFB15D86E9A}">
      <dgm:prSet phldrT="[Текст]"/>
      <dgm:spPr/>
      <dgm:t>
        <a:bodyPr/>
        <a:lstStyle/>
        <a:p>
          <a:r>
            <a:rPr lang="ru-RU" b="1" dirty="0">
              <a:latin typeface="Arial" panose="020B0604020202020204" pitchFamily="34" charset="0"/>
              <a:cs typeface="Arial" panose="020B0604020202020204" pitchFamily="34" charset="0"/>
            </a:rPr>
            <a:t>ЛЕГКО</a:t>
          </a:r>
        </a:p>
      </dgm:t>
    </dgm:pt>
    <dgm:pt modelId="{62AF7F9D-B77C-47F5-955C-C99CB5A0D931}" type="parTrans" cxnId="{EB84BBDE-EF18-40BE-A3CB-6EA6E557908C}">
      <dgm:prSet/>
      <dgm:spPr/>
      <dgm:t>
        <a:bodyPr/>
        <a:lstStyle/>
        <a:p>
          <a:endParaRPr lang="ru-RU"/>
        </a:p>
      </dgm:t>
    </dgm:pt>
    <dgm:pt modelId="{718D7D4F-CBC6-4DD3-B5E0-4AC69DE4EAE2}" type="sibTrans" cxnId="{EB84BBDE-EF18-40BE-A3CB-6EA6E557908C}">
      <dgm:prSet/>
      <dgm:spPr/>
      <dgm:t>
        <a:bodyPr/>
        <a:lstStyle/>
        <a:p>
          <a:endParaRPr lang="ru-RU"/>
        </a:p>
      </dgm:t>
    </dgm:pt>
    <dgm:pt modelId="{94227F70-6A8D-4DEF-88AC-F429F20C509E}">
      <dgm:prSet phldrT="[Текст]" custT="1"/>
      <dgm:spPr/>
      <dgm:t>
        <a:bodyPr/>
        <a:lstStyle/>
        <a:p>
          <a:r>
            <a:rPr lang="ru-RU" sz="2500" b="1" dirty="0">
              <a:latin typeface="Arial" panose="020B0604020202020204" pitchFamily="34" charset="0"/>
              <a:cs typeface="Arial" panose="020B0604020202020204" pitchFamily="34" charset="0"/>
            </a:rPr>
            <a:t>ПОНЯТНО</a:t>
          </a:r>
        </a:p>
      </dgm:t>
    </dgm:pt>
    <dgm:pt modelId="{37500BB0-E494-4BBB-A033-533CAFD90E65}" type="parTrans" cxnId="{A2F93DF2-14A7-4EA3-BC0D-A9A6E9CD95DD}">
      <dgm:prSet/>
      <dgm:spPr/>
      <dgm:t>
        <a:bodyPr/>
        <a:lstStyle/>
        <a:p>
          <a:endParaRPr lang="ru-RU"/>
        </a:p>
      </dgm:t>
    </dgm:pt>
    <dgm:pt modelId="{A1444896-A219-472A-9F62-F86DC3FCEECF}" type="sibTrans" cxnId="{A2F93DF2-14A7-4EA3-BC0D-A9A6E9CD95DD}">
      <dgm:prSet/>
      <dgm:spPr/>
      <dgm:t>
        <a:bodyPr/>
        <a:lstStyle/>
        <a:p>
          <a:endParaRPr lang="ru-RU"/>
        </a:p>
      </dgm:t>
    </dgm:pt>
    <dgm:pt modelId="{689D2373-D6F4-4F59-B967-832B97728054}">
      <dgm:prSet phldrT="[Текст]" custT="1"/>
      <dgm:spPr/>
      <dgm:t>
        <a:bodyPr/>
        <a:lstStyle/>
        <a:p>
          <a:r>
            <a:rPr lang="ru-RU" sz="2500" b="1" dirty="0">
              <a:latin typeface="Arial" panose="020B0604020202020204" pitchFamily="34" charset="0"/>
              <a:cs typeface="Arial" panose="020B0604020202020204" pitchFamily="34" charset="0"/>
            </a:rPr>
            <a:t>ИНТЕРЕСНО</a:t>
          </a:r>
        </a:p>
      </dgm:t>
    </dgm:pt>
    <dgm:pt modelId="{0BA4FDC9-AD7A-443C-951B-A555CF847D01}" type="parTrans" cxnId="{24125AAE-7DE2-4EFB-9F6C-D3C7D203263F}">
      <dgm:prSet/>
      <dgm:spPr/>
      <dgm:t>
        <a:bodyPr/>
        <a:lstStyle/>
        <a:p>
          <a:endParaRPr lang="ru-RU"/>
        </a:p>
      </dgm:t>
    </dgm:pt>
    <dgm:pt modelId="{F633446D-7431-4173-8080-D594CA6E6CB0}" type="sibTrans" cxnId="{24125AAE-7DE2-4EFB-9F6C-D3C7D203263F}">
      <dgm:prSet/>
      <dgm:spPr/>
      <dgm:t>
        <a:bodyPr/>
        <a:lstStyle/>
        <a:p>
          <a:endParaRPr lang="ru-RU"/>
        </a:p>
      </dgm:t>
    </dgm:pt>
    <dgm:pt modelId="{8BAF11E9-3324-42DE-94B2-5CB2B23C87B3}" type="pres">
      <dgm:prSet presAssocID="{0E5BE407-48AF-491C-81F4-E91EECE395E6}" presName="Name0" presStyleCnt="0">
        <dgm:presLayoutVars>
          <dgm:chMax val="7"/>
          <dgm:chPref val="7"/>
          <dgm:dir/>
          <dgm:animLvl val="lvl"/>
        </dgm:presLayoutVars>
      </dgm:prSet>
      <dgm:spPr/>
      <dgm:t>
        <a:bodyPr/>
        <a:lstStyle/>
        <a:p>
          <a:endParaRPr lang="ru-RU"/>
        </a:p>
      </dgm:t>
    </dgm:pt>
    <dgm:pt modelId="{2521F10F-B2B7-4345-9C65-6D3BCD89BCCF}" type="pres">
      <dgm:prSet presAssocID="{BF960E9E-FBF1-46F8-8C15-2AFB15D86E9A}" presName="Accent1" presStyleCnt="0"/>
      <dgm:spPr/>
    </dgm:pt>
    <dgm:pt modelId="{0BC5FD78-9F1F-426C-863C-A2B7CAA20A1D}" type="pres">
      <dgm:prSet presAssocID="{BF960E9E-FBF1-46F8-8C15-2AFB15D86E9A}" presName="Accent" presStyleLbl="node1" presStyleIdx="0" presStyleCnt="3"/>
      <dgm:spPr>
        <a:solidFill>
          <a:schemeClr val="tx2">
            <a:lumMod val="60000"/>
            <a:lumOff val="40000"/>
          </a:schemeClr>
        </a:solidFill>
      </dgm:spPr>
    </dgm:pt>
    <dgm:pt modelId="{99183B74-7818-4D1A-AF6C-004FB12A2ED8}" type="pres">
      <dgm:prSet presAssocID="{BF960E9E-FBF1-46F8-8C15-2AFB15D86E9A}" presName="Parent1" presStyleLbl="revTx" presStyleIdx="0" presStyleCnt="3">
        <dgm:presLayoutVars>
          <dgm:chMax val="1"/>
          <dgm:chPref val="1"/>
          <dgm:bulletEnabled val="1"/>
        </dgm:presLayoutVars>
      </dgm:prSet>
      <dgm:spPr/>
      <dgm:t>
        <a:bodyPr/>
        <a:lstStyle/>
        <a:p>
          <a:endParaRPr lang="ru-RU"/>
        </a:p>
      </dgm:t>
    </dgm:pt>
    <dgm:pt modelId="{475E23EE-F326-4341-A145-6B27A4087FE3}" type="pres">
      <dgm:prSet presAssocID="{94227F70-6A8D-4DEF-88AC-F429F20C509E}" presName="Accent2" presStyleCnt="0"/>
      <dgm:spPr/>
    </dgm:pt>
    <dgm:pt modelId="{9031D35A-4F46-44B9-B759-01BF8BD652FC}" type="pres">
      <dgm:prSet presAssocID="{94227F70-6A8D-4DEF-88AC-F429F20C509E}" presName="Accent" presStyleLbl="node1" presStyleIdx="1" presStyleCnt="3"/>
      <dgm:spPr>
        <a:solidFill>
          <a:srgbClr val="FF6600"/>
        </a:solidFill>
      </dgm:spPr>
    </dgm:pt>
    <dgm:pt modelId="{FA2F22DC-2800-4F1B-A58E-B4399A206012}" type="pres">
      <dgm:prSet presAssocID="{94227F70-6A8D-4DEF-88AC-F429F20C509E}" presName="Parent2" presStyleLbl="revTx" presStyleIdx="1" presStyleCnt="3" custScaleX="151530" custLinFactNeighborX="25662" custLinFactNeighborY="6493">
        <dgm:presLayoutVars>
          <dgm:chMax val="1"/>
          <dgm:chPref val="1"/>
          <dgm:bulletEnabled val="1"/>
        </dgm:presLayoutVars>
      </dgm:prSet>
      <dgm:spPr/>
      <dgm:t>
        <a:bodyPr/>
        <a:lstStyle/>
        <a:p>
          <a:endParaRPr lang="ru-RU"/>
        </a:p>
      </dgm:t>
    </dgm:pt>
    <dgm:pt modelId="{80329583-6765-4058-AC37-4E8A30A40B6E}" type="pres">
      <dgm:prSet presAssocID="{689D2373-D6F4-4F59-B967-832B97728054}" presName="Accent3" presStyleCnt="0"/>
      <dgm:spPr/>
    </dgm:pt>
    <dgm:pt modelId="{03880140-EA25-4CA3-9671-9DC021DFA606}" type="pres">
      <dgm:prSet presAssocID="{689D2373-D6F4-4F59-B967-832B97728054}" presName="Accent" presStyleLbl="node1" presStyleIdx="2" presStyleCnt="3"/>
      <dgm:spPr>
        <a:solidFill>
          <a:srgbClr val="C00000"/>
        </a:solidFill>
      </dgm:spPr>
    </dgm:pt>
    <dgm:pt modelId="{5F3F31A8-3F04-4B49-9D0A-E3DAA717F138}" type="pres">
      <dgm:prSet presAssocID="{689D2373-D6F4-4F59-B967-832B97728054}" presName="Parent3" presStyleLbl="revTx" presStyleIdx="2" presStyleCnt="3" custScaleX="213489" custLinFactNeighborX="-44598" custLinFactNeighborY="-16350">
        <dgm:presLayoutVars>
          <dgm:chMax val="1"/>
          <dgm:chPref val="1"/>
          <dgm:bulletEnabled val="1"/>
        </dgm:presLayoutVars>
      </dgm:prSet>
      <dgm:spPr/>
      <dgm:t>
        <a:bodyPr/>
        <a:lstStyle/>
        <a:p>
          <a:endParaRPr lang="ru-RU"/>
        </a:p>
      </dgm:t>
    </dgm:pt>
  </dgm:ptLst>
  <dgm:cxnLst>
    <dgm:cxn modelId="{A2F93DF2-14A7-4EA3-BC0D-A9A6E9CD95DD}" srcId="{0E5BE407-48AF-491C-81F4-E91EECE395E6}" destId="{94227F70-6A8D-4DEF-88AC-F429F20C509E}" srcOrd="1" destOrd="0" parTransId="{37500BB0-E494-4BBB-A033-533CAFD90E65}" sibTransId="{A1444896-A219-472A-9F62-F86DC3FCEECF}"/>
    <dgm:cxn modelId="{EB84BBDE-EF18-40BE-A3CB-6EA6E557908C}" srcId="{0E5BE407-48AF-491C-81F4-E91EECE395E6}" destId="{BF960E9E-FBF1-46F8-8C15-2AFB15D86E9A}" srcOrd="0" destOrd="0" parTransId="{62AF7F9D-B77C-47F5-955C-C99CB5A0D931}" sibTransId="{718D7D4F-CBC6-4DD3-B5E0-4AC69DE4EAE2}"/>
    <dgm:cxn modelId="{F218FBEC-D98E-4CF8-B08E-ED709FBE1EEA}" type="presOf" srcId="{689D2373-D6F4-4F59-B967-832B97728054}" destId="{5F3F31A8-3F04-4B49-9D0A-E3DAA717F138}" srcOrd="0" destOrd="0" presId="urn:microsoft.com/office/officeart/2009/layout/CircleArrowProcess"/>
    <dgm:cxn modelId="{E0FA0920-CB90-4FBA-9B4F-69D2C3A9E5FF}" type="presOf" srcId="{BF960E9E-FBF1-46F8-8C15-2AFB15D86E9A}" destId="{99183B74-7818-4D1A-AF6C-004FB12A2ED8}" srcOrd="0" destOrd="0" presId="urn:microsoft.com/office/officeart/2009/layout/CircleArrowProcess"/>
    <dgm:cxn modelId="{9CE24B21-4CD3-4581-9DCB-29E78F364F23}" type="presOf" srcId="{0E5BE407-48AF-491C-81F4-E91EECE395E6}" destId="{8BAF11E9-3324-42DE-94B2-5CB2B23C87B3}" srcOrd="0" destOrd="0" presId="urn:microsoft.com/office/officeart/2009/layout/CircleArrowProcess"/>
    <dgm:cxn modelId="{24125AAE-7DE2-4EFB-9F6C-D3C7D203263F}" srcId="{0E5BE407-48AF-491C-81F4-E91EECE395E6}" destId="{689D2373-D6F4-4F59-B967-832B97728054}" srcOrd="2" destOrd="0" parTransId="{0BA4FDC9-AD7A-443C-951B-A555CF847D01}" sibTransId="{F633446D-7431-4173-8080-D594CA6E6CB0}"/>
    <dgm:cxn modelId="{FD37DAF8-98A9-452D-BF94-276EF17E2C88}" type="presOf" srcId="{94227F70-6A8D-4DEF-88AC-F429F20C509E}" destId="{FA2F22DC-2800-4F1B-A58E-B4399A206012}" srcOrd="0" destOrd="0" presId="urn:microsoft.com/office/officeart/2009/layout/CircleArrowProcess"/>
    <dgm:cxn modelId="{33E28C7F-3222-44F6-907B-A58EAF0AF2F2}" type="presParOf" srcId="{8BAF11E9-3324-42DE-94B2-5CB2B23C87B3}" destId="{2521F10F-B2B7-4345-9C65-6D3BCD89BCCF}" srcOrd="0" destOrd="0" presId="urn:microsoft.com/office/officeart/2009/layout/CircleArrowProcess"/>
    <dgm:cxn modelId="{1872C491-C655-48BB-BE16-2CDC223803B3}" type="presParOf" srcId="{2521F10F-B2B7-4345-9C65-6D3BCD89BCCF}" destId="{0BC5FD78-9F1F-426C-863C-A2B7CAA20A1D}" srcOrd="0" destOrd="0" presId="urn:microsoft.com/office/officeart/2009/layout/CircleArrowProcess"/>
    <dgm:cxn modelId="{B503418F-8D4B-4F1E-83C1-A62EFCB0B5F2}" type="presParOf" srcId="{8BAF11E9-3324-42DE-94B2-5CB2B23C87B3}" destId="{99183B74-7818-4D1A-AF6C-004FB12A2ED8}" srcOrd="1" destOrd="0" presId="urn:microsoft.com/office/officeart/2009/layout/CircleArrowProcess"/>
    <dgm:cxn modelId="{2376B017-9299-463B-991B-08946B95F410}" type="presParOf" srcId="{8BAF11E9-3324-42DE-94B2-5CB2B23C87B3}" destId="{475E23EE-F326-4341-A145-6B27A4087FE3}" srcOrd="2" destOrd="0" presId="urn:microsoft.com/office/officeart/2009/layout/CircleArrowProcess"/>
    <dgm:cxn modelId="{32886610-B2BE-491C-A7BD-6BB1838F3DAE}" type="presParOf" srcId="{475E23EE-F326-4341-A145-6B27A4087FE3}" destId="{9031D35A-4F46-44B9-B759-01BF8BD652FC}" srcOrd="0" destOrd="0" presId="urn:microsoft.com/office/officeart/2009/layout/CircleArrowProcess"/>
    <dgm:cxn modelId="{41DC22BA-1679-4AA3-9B76-6DDD086D04EB}" type="presParOf" srcId="{8BAF11E9-3324-42DE-94B2-5CB2B23C87B3}" destId="{FA2F22DC-2800-4F1B-A58E-B4399A206012}" srcOrd="3" destOrd="0" presId="urn:microsoft.com/office/officeart/2009/layout/CircleArrowProcess"/>
    <dgm:cxn modelId="{5D6010E1-F575-45FC-83A2-680583659300}" type="presParOf" srcId="{8BAF11E9-3324-42DE-94B2-5CB2B23C87B3}" destId="{80329583-6765-4058-AC37-4E8A30A40B6E}" srcOrd="4" destOrd="0" presId="urn:microsoft.com/office/officeart/2009/layout/CircleArrowProcess"/>
    <dgm:cxn modelId="{79C50060-AD24-4A1F-9814-6AD5D94EE900}" type="presParOf" srcId="{80329583-6765-4058-AC37-4E8A30A40B6E}" destId="{03880140-EA25-4CA3-9671-9DC021DFA606}" srcOrd="0" destOrd="0" presId="urn:microsoft.com/office/officeart/2009/layout/CircleArrowProcess"/>
    <dgm:cxn modelId="{CA342878-72F6-45F4-B145-2F9D39F70845}" type="presParOf" srcId="{8BAF11E9-3324-42DE-94B2-5CB2B23C87B3}" destId="{5F3F31A8-3F04-4B49-9D0A-E3DAA717F138}"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D14AE73-C210-40E3-868F-61A6E35D8911}" type="doc">
      <dgm:prSet loTypeId="urn:microsoft.com/office/officeart/2005/8/layout/StepDownProcess" loCatId="process" qsTypeId="urn:microsoft.com/office/officeart/2005/8/quickstyle/simple2" qsCatId="simple" csTypeId="urn:microsoft.com/office/officeart/2005/8/colors/accent1_2" csCatId="accent1" phldr="1"/>
      <dgm:spPr/>
      <dgm:t>
        <a:bodyPr/>
        <a:lstStyle/>
        <a:p>
          <a:endParaRPr lang="ru-RU"/>
        </a:p>
      </dgm:t>
    </dgm:pt>
    <dgm:pt modelId="{B273EDD6-81E4-4173-AB3E-1FD49709BFE0}">
      <dgm:prSet phldrT="[Текст]" custT="1"/>
      <dgm:spPr>
        <a:solidFill>
          <a:schemeClr val="tx2">
            <a:lumMod val="60000"/>
            <a:lumOff val="40000"/>
          </a:schemeClr>
        </a:solidFill>
      </dgm:spPr>
      <dgm:t>
        <a:bodyPr/>
        <a:lstStyle/>
        <a:p>
          <a:r>
            <a:rPr lang="ru-RU" sz="2400" b="1" dirty="0">
              <a:latin typeface="Arial" panose="020B0604020202020204" pitchFamily="34" charset="0"/>
              <a:cs typeface="Arial" panose="020B0604020202020204" pitchFamily="34" charset="0"/>
            </a:rPr>
            <a:t>СЛОВАРНОЕ СЛОВО</a:t>
          </a:r>
        </a:p>
      </dgm:t>
    </dgm:pt>
    <dgm:pt modelId="{74E99044-D5B7-44E9-A386-8B9D75E18F35}" type="parTrans" cxnId="{70B463E9-944C-45A8-A341-72ADF818BA4D}">
      <dgm:prSet/>
      <dgm:spPr/>
      <dgm:t>
        <a:bodyPr/>
        <a:lstStyle/>
        <a:p>
          <a:endParaRPr lang="ru-RU"/>
        </a:p>
      </dgm:t>
    </dgm:pt>
    <dgm:pt modelId="{5D3F9680-05C8-467A-AEEA-9E99ECB626A9}" type="sibTrans" cxnId="{70B463E9-944C-45A8-A341-72ADF818BA4D}">
      <dgm:prSet/>
      <dgm:spPr/>
      <dgm:t>
        <a:bodyPr/>
        <a:lstStyle/>
        <a:p>
          <a:endParaRPr lang="ru-RU"/>
        </a:p>
      </dgm:t>
    </dgm:pt>
    <dgm:pt modelId="{600397BA-384C-4307-9AD4-FF37D74D2145}">
      <dgm:prSet phldrT="[Текст]" custT="1"/>
      <dgm:spPr>
        <a:solidFill>
          <a:schemeClr val="tx2">
            <a:lumMod val="60000"/>
            <a:lumOff val="40000"/>
          </a:schemeClr>
        </a:solidFill>
      </dgm:spPr>
      <dgm:t>
        <a:bodyPr/>
        <a:lstStyle/>
        <a:p>
          <a:r>
            <a:rPr lang="ru-RU" sz="2400" b="1" dirty="0">
              <a:latin typeface="Arial" panose="020B0604020202020204" pitchFamily="34" charset="0"/>
              <a:cs typeface="Arial" panose="020B0604020202020204" pitchFamily="34" charset="0"/>
            </a:rPr>
            <a:t>ВЫРАЖЕНИЕ- ОБРАЗ</a:t>
          </a:r>
        </a:p>
      </dgm:t>
    </dgm:pt>
    <dgm:pt modelId="{8D42E420-A722-4493-A6E7-CD1313BE4CD9}" type="parTrans" cxnId="{30984FE2-720E-4642-A5D1-77580F304723}">
      <dgm:prSet/>
      <dgm:spPr/>
      <dgm:t>
        <a:bodyPr/>
        <a:lstStyle/>
        <a:p>
          <a:endParaRPr lang="ru-RU"/>
        </a:p>
      </dgm:t>
    </dgm:pt>
    <dgm:pt modelId="{73A7E695-A616-4291-B051-E17222EFE605}" type="sibTrans" cxnId="{30984FE2-720E-4642-A5D1-77580F304723}">
      <dgm:prSet/>
      <dgm:spPr/>
      <dgm:t>
        <a:bodyPr/>
        <a:lstStyle/>
        <a:p>
          <a:endParaRPr lang="ru-RU"/>
        </a:p>
      </dgm:t>
    </dgm:pt>
    <dgm:pt modelId="{9BB0EEF9-A010-4A3A-986E-56DFE71F9F3F}">
      <dgm:prSet phldrT="[Текст]" custT="1"/>
      <dgm:spPr>
        <a:solidFill>
          <a:schemeClr val="tx2">
            <a:lumMod val="60000"/>
            <a:lumOff val="40000"/>
          </a:schemeClr>
        </a:solidFill>
      </dgm:spPr>
      <dgm:t>
        <a:bodyPr/>
        <a:lstStyle/>
        <a:p>
          <a:r>
            <a:rPr lang="ru-RU" sz="2400" b="1" dirty="0">
              <a:latin typeface="Arial" panose="020B0604020202020204" pitchFamily="34" charset="0"/>
              <a:cs typeface="Arial" panose="020B0604020202020204" pitchFamily="34" charset="0"/>
            </a:rPr>
            <a:t>КАРТИНА-ОБРАЗ</a:t>
          </a:r>
        </a:p>
      </dgm:t>
    </dgm:pt>
    <dgm:pt modelId="{287577B2-05C3-47C6-8A5F-A8511C8E2D9F}" type="parTrans" cxnId="{5239A389-ED08-45EC-A265-35E0C903F534}">
      <dgm:prSet/>
      <dgm:spPr/>
      <dgm:t>
        <a:bodyPr/>
        <a:lstStyle/>
        <a:p>
          <a:endParaRPr lang="ru-RU"/>
        </a:p>
      </dgm:t>
    </dgm:pt>
    <dgm:pt modelId="{D3153D01-5A5B-4A8D-B310-0638A4207089}" type="sibTrans" cxnId="{5239A389-ED08-45EC-A265-35E0C903F534}">
      <dgm:prSet/>
      <dgm:spPr/>
      <dgm:t>
        <a:bodyPr/>
        <a:lstStyle/>
        <a:p>
          <a:endParaRPr lang="ru-RU"/>
        </a:p>
      </dgm:t>
    </dgm:pt>
    <dgm:pt modelId="{E62F03F6-4D3C-450B-ABFE-2884733FA4F1}" type="pres">
      <dgm:prSet presAssocID="{DD14AE73-C210-40E3-868F-61A6E35D8911}" presName="rootnode" presStyleCnt="0">
        <dgm:presLayoutVars>
          <dgm:chMax/>
          <dgm:chPref/>
          <dgm:dir/>
          <dgm:animLvl val="lvl"/>
        </dgm:presLayoutVars>
      </dgm:prSet>
      <dgm:spPr/>
      <dgm:t>
        <a:bodyPr/>
        <a:lstStyle/>
        <a:p>
          <a:endParaRPr lang="ru-RU"/>
        </a:p>
      </dgm:t>
    </dgm:pt>
    <dgm:pt modelId="{45D91D61-7521-4B71-82ED-DD5B03BECBF5}" type="pres">
      <dgm:prSet presAssocID="{B273EDD6-81E4-4173-AB3E-1FD49709BFE0}" presName="composite" presStyleCnt="0"/>
      <dgm:spPr/>
    </dgm:pt>
    <dgm:pt modelId="{DE660697-E54D-4143-9409-116B9824F3FA}" type="pres">
      <dgm:prSet presAssocID="{B273EDD6-81E4-4173-AB3E-1FD49709BFE0}" presName="bentUpArrow1" presStyleLbl="alignImgPlace1" presStyleIdx="0" presStyleCnt="2" custLinFactNeighborX="-20638" custLinFactNeighborY="2074"/>
      <dgm:spPr>
        <a:solidFill>
          <a:schemeClr val="tx2">
            <a:lumMod val="40000"/>
            <a:lumOff val="60000"/>
          </a:schemeClr>
        </a:solidFill>
      </dgm:spPr>
    </dgm:pt>
    <dgm:pt modelId="{F9B9CD7D-C597-4CAD-A702-7A5C93A9251B}" type="pres">
      <dgm:prSet presAssocID="{B273EDD6-81E4-4173-AB3E-1FD49709BFE0}" presName="ParentText" presStyleLbl="node1" presStyleIdx="0" presStyleCnt="3" custScaleX="174139">
        <dgm:presLayoutVars>
          <dgm:chMax val="1"/>
          <dgm:chPref val="1"/>
          <dgm:bulletEnabled val="1"/>
        </dgm:presLayoutVars>
      </dgm:prSet>
      <dgm:spPr/>
      <dgm:t>
        <a:bodyPr/>
        <a:lstStyle/>
        <a:p>
          <a:endParaRPr lang="ru-RU"/>
        </a:p>
      </dgm:t>
    </dgm:pt>
    <dgm:pt modelId="{DB92C8F2-B7DC-41E0-B868-C400D20D34C5}" type="pres">
      <dgm:prSet presAssocID="{B273EDD6-81E4-4173-AB3E-1FD49709BFE0}" presName="ChildText" presStyleLbl="revTx" presStyleIdx="0" presStyleCnt="2">
        <dgm:presLayoutVars>
          <dgm:chMax val="0"/>
          <dgm:chPref val="0"/>
          <dgm:bulletEnabled val="1"/>
        </dgm:presLayoutVars>
      </dgm:prSet>
      <dgm:spPr/>
    </dgm:pt>
    <dgm:pt modelId="{56D902B3-07C4-4880-8FD9-CBC55FAE7745}" type="pres">
      <dgm:prSet presAssocID="{5D3F9680-05C8-467A-AEEA-9E99ECB626A9}" presName="sibTrans" presStyleCnt="0"/>
      <dgm:spPr/>
    </dgm:pt>
    <dgm:pt modelId="{9264B06E-D036-4B25-8D94-AB94F2E52069}" type="pres">
      <dgm:prSet presAssocID="{600397BA-384C-4307-9AD4-FF37D74D2145}" presName="composite" presStyleCnt="0"/>
      <dgm:spPr/>
    </dgm:pt>
    <dgm:pt modelId="{E1A2EABE-C21C-448F-9409-3BA2F3BDABBE}" type="pres">
      <dgm:prSet presAssocID="{600397BA-384C-4307-9AD4-FF37D74D2145}" presName="bentUpArrow1" presStyleLbl="alignImgPlace1" presStyleIdx="1" presStyleCnt="2" custLinFactNeighborX="-37804" custLinFactNeighborY="2522"/>
      <dgm:spPr>
        <a:solidFill>
          <a:schemeClr val="tx2">
            <a:lumMod val="40000"/>
            <a:lumOff val="60000"/>
          </a:schemeClr>
        </a:solidFill>
      </dgm:spPr>
    </dgm:pt>
    <dgm:pt modelId="{51F7EA60-D7A9-482E-85A9-9F38DB70710F}" type="pres">
      <dgm:prSet presAssocID="{600397BA-384C-4307-9AD4-FF37D74D2145}" presName="ParentText" presStyleLbl="node1" presStyleIdx="1" presStyleCnt="3" custScaleX="162045">
        <dgm:presLayoutVars>
          <dgm:chMax val="1"/>
          <dgm:chPref val="1"/>
          <dgm:bulletEnabled val="1"/>
        </dgm:presLayoutVars>
      </dgm:prSet>
      <dgm:spPr/>
      <dgm:t>
        <a:bodyPr/>
        <a:lstStyle/>
        <a:p>
          <a:endParaRPr lang="ru-RU"/>
        </a:p>
      </dgm:t>
    </dgm:pt>
    <dgm:pt modelId="{4CA1DA7F-AB7B-4D8C-AF45-1A0891B44611}" type="pres">
      <dgm:prSet presAssocID="{600397BA-384C-4307-9AD4-FF37D74D2145}" presName="ChildText" presStyleLbl="revTx" presStyleIdx="1" presStyleCnt="2">
        <dgm:presLayoutVars>
          <dgm:chMax val="0"/>
          <dgm:chPref val="0"/>
          <dgm:bulletEnabled val="1"/>
        </dgm:presLayoutVars>
      </dgm:prSet>
      <dgm:spPr/>
    </dgm:pt>
    <dgm:pt modelId="{6DB68ABA-ECD3-47C0-8069-DA5DB9504CA2}" type="pres">
      <dgm:prSet presAssocID="{73A7E695-A616-4291-B051-E17222EFE605}" presName="sibTrans" presStyleCnt="0"/>
      <dgm:spPr/>
    </dgm:pt>
    <dgm:pt modelId="{6C0EE611-A2DB-473D-AA0F-38695D293F2B}" type="pres">
      <dgm:prSet presAssocID="{9BB0EEF9-A010-4A3A-986E-56DFE71F9F3F}" presName="composite" presStyleCnt="0"/>
      <dgm:spPr/>
    </dgm:pt>
    <dgm:pt modelId="{2E1F7EC6-929D-4AE1-B640-916C62BCCBF5}" type="pres">
      <dgm:prSet presAssocID="{9BB0EEF9-A010-4A3A-986E-56DFE71F9F3F}" presName="ParentText" presStyleLbl="node1" presStyleIdx="2" presStyleCnt="3" custScaleX="149656">
        <dgm:presLayoutVars>
          <dgm:chMax val="1"/>
          <dgm:chPref val="1"/>
          <dgm:bulletEnabled val="1"/>
        </dgm:presLayoutVars>
      </dgm:prSet>
      <dgm:spPr/>
      <dgm:t>
        <a:bodyPr/>
        <a:lstStyle/>
        <a:p>
          <a:endParaRPr lang="ru-RU"/>
        </a:p>
      </dgm:t>
    </dgm:pt>
  </dgm:ptLst>
  <dgm:cxnLst>
    <dgm:cxn modelId="{E6A7FBC4-08CB-4EE6-BDC5-47F050E06529}" type="presOf" srcId="{B273EDD6-81E4-4173-AB3E-1FD49709BFE0}" destId="{F9B9CD7D-C597-4CAD-A702-7A5C93A9251B}" srcOrd="0" destOrd="0" presId="urn:microsoft.com/office/officeart/2005/8/layout/StepDownProcess"/>
    <dgm:cxn modelId="{5239A389-ED08-45EC-A265-35E0C903F534}" srcId="{DD14AE73-C210-40E3-868F-61A6E35D8911}" destId="{9BB0EEF9-A010-4A3A-986E-56DFE71F9F3F}" srcOrd="2" destOrd="0" parTransId="{287577B2-05C3-47C6-8A5F-A8511C8E2D9F}" sibTransId="{D3153D01-5A5B-4A8D-B310-0638A4207089}"/>
    <dgm:cxn modelId="{30984FE2-720E-4642-A5D1-77580F304723}" srcId="{DD14AE73-C210-40E3-868F-61A6E35D8911}" destId="{600397BA-384C-4307-9AD4-FF37D74D2145}" srcOrd="1" destOrd="0" parTransId="{8D42E420-A722-4493-A6E7-CD1313BE4CD9}" sibTransId="{73A7E695-A616-4291-B051-E17222EFE605}"/>
    <dgm:cxn modelId="{7DF69794-70E4-4072-AD77-63E958EFF30A}" type="presOf" srcId="{600397BA-384C-4307-9AD4-FF37D74D2145}" destId="{51F7EA60-D7A9-482E-85A9-9F38DB70710F}" srcOrd="0" destOrd="0" presId="urn:microsoft.com/office/officeart/2005/8/layout/StepDownProcess"/>
    <dgm:cxn modelId="{70B463E9-944C-45A8-A341-72ADF818BA4D}" srcId="{DD14AE73-C210-40E3-868F-61A6E35D8911}" destId="{B273EDD6-81E4-4173-AB3E-1FD49709BFE0}" srcOrd="0" destOrd="0" parTransId="{74E99044-D5B7-44E9-A386-8B9D75E18F35}" sibTransId="{5D3F9680-05C8-467A-AEEA-9E99ECB626A9}"/>
    <dgm:cxn modelId="{09C6756D-88E9-4B6E-A632-E30C26A93F60}" type="presOf" srcId="{9BB0EEF9-A010-4A3A-986E-56DFE71F9F3F}" destId="{2E1F7EC6-929D-4AE1-B640-916C62BCCBF5}" srcOrd="0" destOrd="0" presId="urn:microsoft.com/office/officeart/2005/8/layout/StepDownProcess"/>
    <dgm:cxn modelId="{8043B240-99CB-4899-99D3-20B85C18B98E}" type="presOf" srcId="{DD14AE73-C210-40E3-868F-61A6E35D8911}" destId="{E62F03F6-4D3C-450B-ABFE-2884733FA4F1}" srcOrd="0" destOrd="0" presId="urn:microsoft.com/office/officeart/2005/8/layout/StepDownProcess"/>
    <dgm:cxn modelId="{1BB9F205-F470-41C7-A95F-39BD9EB19AD6}" type="presParOf" srcId="{E62F03F6-4D3C-450B-ABFE-2884733FA4F1}" destId="{45D91D61-7521-4B71-82ED-DD5B03BECBF5}" srcOrd="0" destOrd="0" presId="urn:microsoft.com/office/officeart/2005/8/layout/StepDownProcess"/>
    <dgm:cxn modelId="{771BB991-83A4-47B2-AA2D-B55741F07D1D}" type="presParOf" srcId="{45D91D61-7521-4B71-82ED-DD5B03BECBF5}" destId="{DE660697-E54D-4143-9409-116B9824F3FA}" srcOrd="0" destOrd="0" presId="urn:microsoft.com/office/officeart/2005/8/layout/StepDownProcess"/>
    <dgm:cxn modelId="{FDD434B5-E297-45D2-8DC0-CB56D9E0A3B2}" type="presParOf" srcId="{45D91D61-7521-4B71-82ED-DD5B03BECBF5}" destId="{F9B9CD7D-C597-4CAD-A702-7A5C93A9251B}" srcOrd="1" destOrd="0" presId="urn:microsoft.com/office/officeart/2005/8/layout/StepDownProcess"/>
    <dgm:cxn modelId="{9D6E113B-0D64-47D7-B760-3CBC532A2864}" type="presParOf" srcId="{45D91D61-7521-4B71-82ED-DD5B03BECBF5}" destId="{DB92C8F2-B7DC-41E0-B868-C400D20D34C5}" srcOrd="2" destOrd="0" presId="urn:microsoft.com/office/officeart/2005/8/layout/StepDownProcess"/>
    <dgm:cxn modelId="{BDE09C27-2A36-477A-BF6B-794FF25905E9}" type="presParOf" srcId="{E62F03F6-4D3C-450B-ABFE-2884733FA4F1}" destId="{56D902B3-07C4-4880-8FD9-CBC55FAE7745}" srcOrd="1" destOrd="0" presId="urn:microsoft.com/office/officeart/2005/8/layout/StepDownProcess"/>
    <dgm:cxn modelId="{DE5B9F8D-32A1-4FB2-A826-A6A129E0BEC3}" type="presParOf" srcId="{E62F03F6-4D3C-450B-ABFE-2884733FA4F1}" destId="{9264B06E-D036-4B25-8D94-AB94F2E52069}" srcOrd="2" destOrd="0" presId="urn:microsoft.com/office/officeart/2005/8/layout/StepDownProcess"/>
    <dgm:cxn modelId="{E7F5CFB7-AABF-445C-B489-FF15998EDE4A}" type="presParOf" srcId="{9264B06E-D036-4B25-8D94-AB94F2E52069}" destId="{E1A2EABE-C21C-448F-9409-3BA2F3BDABBE}" srcOrd="0" destOrd="0" presId="urn:microsoft.com/office/officeart/2005/8/layout/StepDownProcess"/>
    <dgm:cxn modelId="{B76362A9-DF35-4EA1-8DD0-332FC9E62DBA}" type="presParOf" srcId="{9264B06E-D036-4B25-8D94-AB94F2E52069}" destId="{51F7EA60-D7A9-482E-85A9-9F38DB70710F}" srcOrd="1" destOrd="0" presId="urn:microsoft.com/office/officeart/2005/8/layout/StepDownProcess"/>
    <dgm:cxn modelId="{8BAACE8C-48F4-405D-8253-54067749F563}" type="presParOf" srcId="{9264B06E-D036-4B25-8D94-AB94F2E52069}" destId="{4CA1DA7F-AB7B-4D8C-AF45-1A0891B44611}" srcOrd="2" destOrd="0" presId="urn:microsoft.com/office/officeart/2005/8/layout/StepDownProcess"/>
    <dgm:cxn modelId="{192B9584-B415-41E6-BB27-D8A4F9224594}" type="presParOf" srcId="{E62F03F6-4D3C-450B-ABFE-2884733FA4F1}" destId="{6DB68ABA-ECD3-47C0-8069-DA5DB9504CA2}" srcOrd="3" destOrd="0" presId="urn:microsoft.com/office/officeart/2005/8/layout/StepDownProcess"/>
    <dgm:cxn modelId="{14B8DD08-BB1C-429D-9B27-4103C21C5745}" type="presParOf" srcId="{E62F03F6-4D3C-450B-ABFE-2884733FA4F1}" destId="{6C0EE611-A2DB-473D-AA0F-38695D293F2B}" srcOrd="4" destOrd="0" presId="urn:microsoft.com/office/officeart/2005/8/layout/StepDownProcess"/>
    <dgm:cxn modelId="{CAA21FA4-61FF-41AE-BC6B-5BF042E97DC1}" type="presParOf" srcId="{6C0EE611-A2DB-473D-AA0F-38695D293F2B}" destId="{2E1F7EC6-929D-4AE1-B640-916C62BCCBF5}" srcOrd="0" destOrd="0" presId="urn:microsoft.com/office/officeart/2005/8/layout/StepDown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2A43839-82A7-40DE-BE17-08F21ABF03C8}" type="doc">
      <dgm:prSet loTypeId="urn:microsoft.com/office/officeart/2005/8/layout/target3" loCatId="list" qsTypeId="urn:microsoft.com/office/officeart/2005/8/quickstyle/simple2" qsCatId="simple" csTypeId="urn:microsoft.com/office/officeart/2005/8/colors/accent1_2" csCatId="accent1" phldr="1"/>
      <dgm:spPr/>
    </dgm:pt>
    <dgm:pt modelId="{EBDDB208-2B27-4DB3-ADAC-AF4DF6C2AC76}">
      <dgm:prSet phldrT="[Текст]" custT="1"/>
      <dgm:spPr/>
      <dgm:t>
        <a:bodyPr/>
        <a:lstStyle/>
        <a:p>
          <a:endParaRPr lang="ru-RU" sz="1400" b="1" dirty="0">
            <a:latin typeface="Arial" panose="020B0604020202020204" pitchFamily="34" charset="0"/>
            <a:cs typeface="Arial" panose="020B0604020202020204" pitchFamily="34" charset="0"/>
          </a:endParaRPr>
        </a:p>
        <a:p>
          <a:r>
            <a:rPr lang="ru-RU" sz="1400" b="1" dirty="0">
              <a:latin typeface="Arial" panose="020B0604020202020204" pitchFamily="34" charset="0"/>
              <a:cs typeface="Arial" panose="020B0604020202020204" pitchFamily="34" charset="0"/>
            </a:rPr>
            <a:t>160 ЗАДАЧ</a:t>
          </a:r>
        </a:p>
      </dgm:t>
    </dgm:pt>
    <dgm:pt modelId="{F4CE473F-1E6C-47C3-A805-B7D0CD27C86D}" type="parTrans" cxnId="{1633972E-2374-42D8-B2D1-47C96F8E21FE}">
      <dgm:prSet/>
      <dgm:spPr/>
      <dgm:t>
        <a:bodyPr/>
        <a:lstStyle/>
        <a:p>
          <a:endParaRPr lang="ru-RU"/>
        </a:p>
      </dgm:t>
    </dgm:pt>
    <dgm:pt modelId="{26FFC334-1D8B-4EA3-B3BE-B2FD416FC0A3}" type="sibTrans" cxnId="{1633972E-2374-42D8-B2D1-47C96F8E21FE}">
      <dgm:prSet/>
      <dgm:spPr/>
      <dgm:t>
        <a:bodyPr/>
        <a:lstStyle/>
        <a:p>
          <a:endParaRPr lang="ru-RU"/>
        </a:p>
      </dgm:t>
    </dgm:pt>
    <dgm:pt modelId="{93B9FFEE-67E3-4BA0-98CE-ADF515FA1E5C}">
      <dgm:prSet phldrT="[Текст]" custT="1"/>
      <dgm:spPr/>
      <dgm:t>
        <a:bodyPr/>
        <a:lstStyle/>
        <a:p>
          <a:r>
            <a:rPr lang="ru-RU" sz="1400" b="1" dirty="0">
              <a:latin typeface="Arial" panose="020B0604020202020204" pitchFamily="34" charset="0"/>
              <a:cs typeface="Arial" panose="020B0604020202020204" pitchFamily="34" charset="0"/>
            </a:rPr>
            <a:t>ШКАЛА САМООЦЕНКИ</a:t>
          </a:r>
        </a:p>
      </dgm:t>
    </dgm:pt>
    <dgm:pt modelId="{E56A4BB4-7F91-489F-9246-82D08A7FD91D}" type="parTrans" cxnId="{ABF28BDC-A681-4CF8-8733-9780629DF2A7}">
      <dgm:prSet/>
      <dgm:spPr/>
      <dgm:t>
        <a:bodyPr/>
        <a:lstStyle/>
        <a:p>
          <a:endParaRPr lang="ru-RU"/>
        </a:p>
      </dgm:t>
    </dgm:pt>
    <dgm:pt modelId="{A4CDA530-300E-4609-98BE-982C66117961}" type="sibTrans" cxnId="{ABF28BDC-A681-4CF8-8733-9780629DF2A7}">
      <dgm:prSet/>
      <dgm:spPr/>
      <dgm:t>
        <a:bodyPr/>
        <a:lstStyle/>
        <a:p>
          <a:endParaRPr lang="ru-RU"/>
        </a:p>
      </dgm:t>
    </dgm:pt>
    <dgm:pt modelId="{58C7597C-6432-418A-BF9F-D7F2D0369D01}">
      <dgm:prSet phldrT="[Текст]" custT="1"/>
      <dgm:spPr/>
      <dgm:t>
        <a:bodyPr/>
        <a:lstStyle/>
        <a:p>
          <a:r>
            <a:rPr lang="ru-RU" sz="1400" b="1" dirty="0">
              <a:latin typeface="Arial" panose="020B0604020202020204" pitchFamily="34" charset="0"/>
              <a:cs typeface="Arial" panose="020B0604020202020204" pitchFamily="34" charset="0"/>
            </a:rPr>
            <a:t>ДИФФЕРЕНЦИРОВАННЫЙ ПОДХОД</a:t>
          </a:r>
        </a:p>
      </dgm:t>
    </dgm:pt>
    <dgm:pt modelId="{74D7A028-65D5-407D-907E-EE7F3F6364D9}" type="parTrans" cxnId="{7E6821C3-1255-4081-A209-0E426E9229C5}">
      <dgm:prSet/>
      <dgm:spPr/>
      <dgm:t>
        <a:bodyPr/>
        <a:lstStyle/>
        <a:p>
          <a:endParaRPr lang="ru-RU"/>
        </a:p>
      </dgm:t>
    </dgm:pt>
    <dgm:pt modelId="{9CC34E04-3127-434E-A614-3B7B5447966F}" type="sibTrans" cxnId="{7E6821C3-1255-4081-A209-0E426E9229C5}">
      <dgm:prSet/>
      <dgm:spPr/>
      <dgm:t>
        <a:bodyPr/>
        <a:lstStyle/>
        <a:p>
          <a:endParaRPr lang="ru-RU"/>
        </a:p>
      </dgm:t>
    </dgm:pt>
    <dgm:pt modelId="{1FB393BA-45D5-44F3-9F0B-13F908BF1432}" type="pres">
      <dgm:prSet presAssocID="{12A43839-82A7-40DE-BE17-08F21ABF03C8}" presName="Name0" presStyleCnt="0">
        <dgm:presLayoutVars>
          <dgm:chMax val="7"/>
          <dgm:dir/>
          <dgm:animLvl val="lvl"/>
          <dgm:resizeHandles val="exact"/>
        </dgm:presLayoutVars>
      </dgm:prSet>
      <dgm:spPr/>
    </dgm:pt>
    <dgm:pt modelId="{0AF81B88-78BC-4388-A811-B062D9BC32D3}" type="pres">
      <dgm:prSet presAssocID="{EBDDB208-2B27-4DB3-ADAC-AF4DF6C2AC76}" presName="circle1" presStyleLbl="node1" presStyleIdx="0" presStyleCnt="3" custLinFactNeighborX="397" custLinFactNeighborY="-8641"/>
      <dgm:spPr/>
    </dgm:pt>
    <dgm:pt modelId="{8A9645E4-671A-4047-BA19-B716367F83D9}" type="pres">
      <dgm:prSet presAssocID="{EBDDB208-2B27-4DB3-ADAC-AF4DF6C2AC76}" presName="space" presStyleCnt="0"/>
      <dgm:spPr/>
    </dgm:pt>
    <dgm:pt modelId="{148AD17D-C5C5-4E5C-B746-3A3BEC581BF1}" type="pres">
      <dgm:prSet presAssocID="{EBDDB208-2B27-4DB3-ADAC-AF4DF6C2AC76}" presName="rect1" presStyleLbl="alignAcc1" presStyleIdx="0" presStyleCnt="3" custLinFactNeighborX="-187" custLinFactNeighborY="-8641"/>
      <dgm:spPr/>
      <dgm:t>
        <a:bodyPr/>
        <a:lstStyle/>
        <a:p>
          <a:endParaRPr lang="ru-RU"/>
        </a:p>
      </dgm:t>
    </dgm:pt>
    <dgm:pt modelId="{C096EBE3-500F-4F6B-A0D0-ADF8624913F9}" type="pres">
      <dgm:prSet presAssocID="{93B9FFEE-67E3-4BA0-98CE-ADF515FA1E5C}" presName="vertSpace2" presStyleLbl="node1" presStyleIdx="0" presStyleCnt="3"/>
      <dgm:spPr/>
    </dgm:pt>
    <dgm:pt modelId="{C8A9FE92-7DD9-426B-B144-02F9B1551AD0}" type="pres">
      <dgm:prSet presAssocID="{93B9FFEE-67E3-4BA0-98CE-ADF515FA1E5C}" presName="circle2" presStyleLbl="node1" presStyleIdx="1" presStyleCnt="3"/>
      <dgm:spPr/>
    </dgm:pt>
    <dgm:pt modelId="{BEF65C13-306F-4CFF-BBC9-8E668139F5F2}" type="pres">
      <dgm:prSet presAssocID="{93B9FFEE-67E3-4BA0-98CE-ADF515FA1E5C}" presName="rect2" presStyleLbl="alignAcc1" presStyleIdx="1" presStyleCnt="3"/>
      <dgm:spPr/>
      <dgm:t>
        <a:bodyPr/>
        <a:lstStyle/>
        <a:p>
          <a:endParaRPr lang="ru-RU"/>
        </a:p>
      </dgm:t>
    </dgm:pt>
    <dgm:pt modelId="{CBFAC289-CCEB-4BFB-928F-0CFBF2FCC55A}" type="pres">
      <dgm:prSet presAssocID="{58C7597C-6432-418A-BF9F-D7F2D0369D01}" presName="vertSpace3" presStyleLbl="node1" presStyleIdx="1" presStyleCnt="3"/>
      <dgm:spPr/>
    </dgm:pt>
    <dgm:pt modelId="{6D7FAA8A-24A7-44A2-8C94-2E96A8CE0BEF}" type="pres">
      <dgm:prSet presAssocID="{58C7597C-6432-418A-BF9F-D7F2D0369D01}" presName="circle3" presStyleLbl="node1" presStyleIdx="2" presStyleCnt="3"/>
      <dgm:spPr/>
    </dgm:pt>
    <dgm:pt modelId="{119269BC-76B2-4C24-8D9C-E18F006E56B8}" type="pres">
      <dgm:prSet presAssocID="{58C7597C-6432-418A-BF9F-D7F2D0369D01}" presName="rect3" presStyleLbl="alignAcc1" presStyleIdx="2" presStyleCnt="3" custLinFactNeighborX="2050" custLinFactNeighborY="1751"/>
      <dgm:spPr/>
      <dgm:t>
        <a:bodyPr/>
        <a:lstStyle/>
        <a:p>
          <a:endParaRPr lang="ru-RU"/>
        </a:p>
      </dgm:t>
    </dgm:pt>
    <dgm:pt modelId="{6BF2DF9A-3347-46B0-B79F-4C1975A213BB}" type="pres">
      <dgm:prSet presAssocID="{EBDDB208-2B27-4DB3-ADAC-AF4DF6C2AC76}" presName="rect1ParTxNoCh" presStyleLbl="alignAcc1" presStyleIdx="2" presStyleCnt="3">
        <dgm:presLayoutVars>
          <dgm:chMax val="1"/>
          <dgm:bulletEnabled val="1"/>
        </dgm:presLayoutVars>
      </dgm:prSet>
      <dgm:spPr/>
      <dgm:t>
        <a:bodyPr/>
        <a:lstStyle/>
        <a:p>
          <a:endParaRPr lang="ru-RU"/>
        </a:p>
      </dgm:t>
    </dgm:pt>
    <dgm:pt modelId="{5C381B39-C792-4C6D-85DB-8E8EF71AC5DA}" type="pres">
      <dgm:prSet presAssocID="{93B9FFEE-67E3-4BA0-98CE-ADF515FA1E5C}" presName="rect2ParTxNoCh" presStyleLbl="alignAcc1" presStyleIdx="2" presStyleCnt="3">
        <dgm:presLayoutVars>
          <dgm:chMax val="1"/>
          <dgm:bulletEnabled val="1"/>
        </dgm:presLayoutVars>
      </dgm:prSet>
      <dgm:spPr/>
      <dgm:t>
        <a:bodyPr/>
        <a:lstStyle/>
        <a:p>
          <a:endParaRPr lang="ru-RU"/>
        </a:p>
      </dgm:t>
    </dgm:pt>
    <dgm:pt modelId="{ED217AD3-2317-4F34-878A-E50A7FAA518A}" type="pres">
      <dgm:prSet presAssocID="{58C7597C-6432-418A-BF9F-D7F2D0369D01}" presName="rect3ParTxNoCh" presStyleLbl="alignAcc1" presStyleIdx="2" presStyleCnt="3">
        <dgm:presLayoutVars>
          <dgm:chMax val="1"/>
          <dgm:bulletEnabled val="1"/>
        </dgm:presLayoutVars>
      </dgm:prSet>
      <dgm:spPr/>
      <dgm:t>
        <a:bodyPr/>
        <a:lstStyle/>
        <a:p>
          <a:endParaRPr lang="ru-RU"/>
        </a:p>
      </dgm:t>
    </dgm:pt>
  </dgm:ptLst>
  <dgm:cxnLst>
    <dgm:cxn modelId="{5C396849-DEA4-48AC-9DDC-8647B45761F5}" type="presOf" srcId="{EBDDB208-2B27-4DB3-ADAC-AF4DF6C2AC76}" destId="{148AD17D-C5C5-4E5C-B746-3A3BEC581BF1}" srcOrd="0" destOrd="0" presId="urn:microsoft.com/office/officeart/2005/8/layout/target3"/>
    <dgm:cxn modelId="{7E6821C3-1255-4081-A209-0E426E9229C5}" srcId="{12A43839-82A7-40DE-BE17-08F21ABF03C8}" destId="{58C7597C-6432-418A-BF9F-D7F2D0369D01}" srcOrd="2" destOrd="0" parTransId="{74D7A028-65D5-407D-907E-EE7F3F6364D9}" sibTransId="{9CC34E04-3127-434E-A614-3B7B5447966F}"/>
    <dgm:cxn modelId="{C8C56BB1-9A69-4FBD-9BF1-0DE46970C008}" type="presOf" srcId="{58C7597C-6432-418A-BF9F-D7F2D0369D01}" destId="{119269BC-76B2-4C24-8D9C-E18F006E56B8}" srcOrd="0" destOrd="0" presId="urn:microsoft.com/office/officeart/2005/8/layout/target3"/>
    <dgm:cxn modelId="{552B779E-BCE2-4BA9-8F7D-93FEBBA1B68A}" type="presOf" srcId="{58C7597C-6432-418A-BF9F-D7F2D0369D01}" destId="{ED217AD3-2317-4F34-878A-E50A7FAA518A}" srcOrd="1" destOrd="0" presId="urn:microsoft.com/office/officeart/2005/8/layout/target3"/>
    <dgm:cxn modelId="{ABF28BDC-A681-4CF8-8733-9780629DF2A7}" srcId="{12A43839-82A7-40DE-BE17-08F21ABF03C8}" destId="{93B9FFEE-67E3-4BA0-98CE-ADF515FA1E5C}" srcOrd="1" destOrd="0" parTransId="{E56A4BB4-7F91-489F-9246-82D08A7FD91D}" sibTransId="{A4CDA530-300E-4609-98BE-982C66117961}"/>
    <dgm:cxn modelId="{DBCC5BC0-C260-4CCD-98BD-D6860D6B7AB4}" type="presOf" srcId="{12A43839-82A7-40DE-BE17-08F21ABF03C8}" destId="{1FB393BA-45D5-44F3-9F0B-13F908BF1432}" srcOrd="0" destOrd="0" presId="urn:microsoft.com/office/officeart/2005/8/layout/target3"/>
    <dgm:cxn modelId="{91545F88-B528-486D-8C95-334E7E6E3507}" type="presOf" srcId="{93B9FFEE-67E3-4BA0-98CE-ADF515FA1E5C}" destId="{5C381B39-C792-4C6D-85DB-8E8EF71AC5DA}" srcOrd="1" destOrd="0" presId="urn:microsoft.com/office/officeart/2005/8/layout/target3"/>
    <dgm:cxn modelId="{545373A6-0BAB-4F24-A3D8-8E8429D2B84E}" type="presOf" srcId="{EBDDB208-2B27-4DB3-ADAC-AF4DF6C2AC76}" destId="{6BF2DF9A-3347-46B0-B79F-4C1975A213BB}" srcOrd="1" destOrd="0" presId="urn:microsoft.com/office/officeart/2005/8/layout/target3"/>
    <dgm:cxn modelId="{1633972E-2374-42D8-B2D1-47C96F8E21FE}" srcId="{12A43839-82A7-40DE-BE17-08F21ABF03C8}" destId="{EBDDB208-2B27-4DB3-ADAC-AF4DF6C2AC76}" srcOrd="0" destOrd="0" parTransId="{F4CE473F-1E6C-47C3-A805-B7D0CD27C86D}" sibTransId="{26FFC334-1D8B-4EA3-B3BE-B2FD416FC0A3}"/>
    <dgm:cxn modelId="{572811DA-9D6C-4479-A3AA-1B439589C0B1}" type="presOf" srcId="{93B9FFEE-67E3-4BA0-98CE-ADF515FA1E5C}" destId="{BEF65C13-306F-4CFF-BBC9-8E668139F5F2}" srcOrd="0" destOrd="0" presId="urn:microsoft.com/office/officeart/2005/8/layout/target3"/>
    <dgm:cxn modelId="{3CABB521-EE0D-48ED-B3DE-197A34351142}" type="presParOf" srcId="{1FB393BA-45D5-44F3-9F0B-13F908BF1432}" destId="{0AF81B88-78BC-4388-A811-B062D9BC32D3}" srcOrd="0" destOrd="0" presId="urn:microsoft.com/office/officeart/2005/8/layout/target3"/>
    <dgm:cxn modelId="{D3D659A8-78DE-4C80-BFC9-D3C89FE35FAE}" type="presParOf" srcId="{1FB393BA-45D5-44F3-9F0B-13F908BF1432}" destId="{8A9645E4-671A-4047-BA19-B716367F83D9}" srcOrd="1" destOrd="0" presId="urn:microsoft.com/office/officeart/2005/8/layout/target3"/>
    <dgm:cxn modelId="{8366AB5A-BB97-4FBD-92D4-FDB10ED8E358}" type="presParOf" srcId="{1FB393BA-45D5-44F3-9F0B-13F908BF1432}" destId="{148AD17D-C5C5-4E5C-B746-3A3BEC581BF1}" srcOrd="2" destOrd="0" presId="urn:microsoft.com/office/officeart/2005/8/layout/target3"/>
    <dgm:cxn modelId="{F23A5877-E93D-4166-9632-EB4862E59949}" type="presParOf" srcId="{1FB393BA-45D5-44F3-9F0B-13F908BF1432}" destId="{C096EBE3-500F-4F6B-A0D0-ADF8624913F9}" srcOrd="3" destOrd="0" presId="urn:microsoft.com/office/officeart/2005/8/layout/target3"/>
    <dgm:cxn modelId="{FBC880EF-24F1-46A4-9414-F37162BDD95E}" type="presParOf" srcId="{1FB393BA-45D5-44F3-9F0B-13F908BF1432}" destId="{C8A9FE92-7DD9-426B-B144-02F9B1551AD0}" srcOrd="4" destOrd="0" presId="urn:microsoft.com/office/officeart/2005/8/layout/target3"/>
    <dgm:cxn modelId="{6B5B22DA-2263-46F9-BC0D-C0EC4546205B}" type="presParOf" srcId="{1FB393BA-45D5-44F3-9F0B-13F908BF1432}" destId="{BEF65C13-306F-4CFF-BBC9-8E668139F5F2}" srcOrd="5" destOrd="0" presId="urn:microsoft.com/office/officeart/2005/8/layout/target3"/>
    <dgm:cxn modelId="{6077A576-0304-4950-BFD6-757D72DE30CE}" type="presParOf" srcId="{1FB393BA-45D5-44F3-9F0B-13F908BF1432}" destId="{CBFAC289-CCEB-4BFB-928F-0CFBF2FCC55A}" srcOrd="6" destOrd="0" presId="urn:microsoft.com/office/officeart/2005/8/layout/target3"/>
    <dgm:cxn modelId="{256FD2B2-EF5C-4D5C-A49F-5385C675A893}" type="presParOf" srcId="{1FB393BA-45D5-44F3-9F0B-13F908BF1432}" destId="{6D7FAA8A-24A7-44A2-8C94-2E96A8CE0BEF}" srcOrd="7" destOrd="0" presId="urn:microsoft.com/office/officeart/2005/8/layout/target3"/>
    <dgm:cxn modelId="{E2D2508F-AE22-40E4-88AF-0BAEAD7354C6}" type="presParOf" srcId="{1FB393BA-45D5-44F3-9F0B-13F908BF1432}" destId="{119269BC-76B2-4C24-8D9C-E18F006E56B8}" srcOrd="8" destOrd="0" presId="urn:microsoft.com/office/officeart/2005/8/layout/target3"/>
    <dgm:cxn modelId="{AD1910B1-B1DD-4140-A5B7-A63F96A6842C}" type="presParOf" srcId="{1FB393BA-45D5-44F3-9F0B-13F908BF1432}" destId="{6BF2DF9A-3347-46B0-B79F-4C1975A213BB}" srcOrd="9" destOrd="0" presId="urn:microsoft.com/office/officeart/2005/8/layout/target3"/>
    <dgm:cxn modelId="{F389285F-1C25-4376-82FD-582AF14870B5}" type="presParOf" srcId="{1FB393BA-45D5-44F3-9F0B-13F908BF1432}" destId="{5C381B39-C792-4C6D-85DB-8E8EF71AC5DA}" srcOrd="10" destOrd="0" presId="urn:microsoft.com/office/officeart/2005/8/layout/target3"/>
    <dgm:cxn modelId="{E1957A31-F2C8-4147-A1D4-B827669BC6EF}" type="presParOf" srcId="{1FB393BA-45D5-44F3-9F0B-13F908BF1432}" destId="{ED217AD3-2317-4F34-878A-E50A7FAA518A}" srcOrd="11"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D4552BE-4444-41A1-B22C-D08C20054DED}" type="doc">
      <dgm:prSet loTypeId="urn:microsoft.com/office/officeart/2008/layout/HorizontalMultiLevelHierarchy" loCatId="hierarchy" qsTypeId="urn:microsoft.com/office/officeart/2005/8/quickstyle/simple5" qsCatId="simple" csTypeId="urn:microsoft.com/office/officeart/2005/8/colors/accent1_2" csCatId="accent1" phldr="1"/>
      <dgm:spPr/>
      <dgm:t>
        <a:bodyPr/>
        <a:lstStyle/>
        <a:p>
          <a:endParaRPr lang="ru-RU"/>
        </a:p>
      </dgm:t>
    </dgm:pt>
    <dgm:pt modelId="{C11C342B-6359-4F68-A7B4-4E4AC45A76E9}">
      <dgm:prSet phldrT="[Текст]"/>
      <dgm:spPr/>
      <dgm:t>
        <a:bodyPr/>
        <a:lstStyle/>
        <a:p>
          <a:r>
            <a:rPr lang="ru-RU"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АНАЛИЗ</a:t>
          </a:r>
        </a:p>
      </dgm:t>
    </dgm:pt>
    <dgm:pt modelId="{1AB2F8B8-4F9F-432F-A750-E005ABFF42C1}" type="parTrans" cxnId="{D42AA141-692E-4BEA-9B1D-5079E7FCC9CF}">
      <dgm:prSet/>
      <dgm:spPr/>
      <dgm:t>
        <a:bodyPr/>
        <a:lstStyle/>
        <a:p>
          <a:endParaRPr lang="ru-RU"/>
        </a:p>
      </dgm:t>
    </dgm:pt>
    <dgm:pt modelId="{4CDFEE50-C677-4106-89A6-DD0F10A92D7C}" type="sibTrans" cxnId="{D42AA141-692E-4BEA-9B1D-5079E7FCC9CF}">
      <dgm:prSet/>
      <dgm:spPr/>
      <dgm:t>
        <a:bodyPr/>
        <a:lstStyle/>
        <a:p>
          <a:endParaRPr lang="ru-RU"/>
        </a:p>
      </dgm:t>
    </dgm:pt>
    <dgm:pt modelId="{A12CA991-55A6-4102-A617-0CF122FDA273}">
      <dgm:prSet phldrT="[Текст]"/>
      <dgm:spPr/>
      <dgm:t>
        <a:bodyPr/>
        <a:lstStyle/>
        <a:p>
          <a:r>
            <a:rPr lang="ru-RU" b="1" dirty="0">
              <a:latin typeface="Arial" panose="020B0604020202020204" pitchFamily="34" charset="0"/>
              <a:cs typeface="Arial" panose="020B0604020202020204" pitchFamily="34" charset="0"/>
            </a:rPr>
            <a:t>ВЫЯВЛЕНИЕ ЗАТРУДНЕНИЙ</a:t>
          </a:r>
        </a:p>
      </dgm:t>
    </dgm:pt>
    <dgm:pt modelId="{0834119E-DEFD-472C-B34C-0C0287E3AAC4}" type="parTrans" cxnId="{C01F6FCB-17D4-4495-8B3B-F6472372E8CE}">
      <dgm:prSet/>
      <dgm:spPr/>
      <dgm:t>
        <a:bodyPr/>
        <a:lstStyle/>
        <a:p>
          <a:endParaRPr lang="ru-RU"/>
        </a:p>
      </dgm:t>
    </dgm:pt>
    <dgm:pt modelId="{F6FE1588-0B64-4F9C-A5F6-2C332EA35D89}" type="sibTrans" cxnId="{C01F6FCB-17D4-4495-8B3B-F6472372E8CE}">
      <dgm:prSet/>
      <dgm:spPr/>
      <dgm:t>
        <a:bodyPr/>
        <a:lstStyle/>
        <a:p>
          <a:endParaRPr lang="ru-RU"/>
        </a:p>
      </dgm:t>
    </dgm:pt>
    <dgm:pt modelId="{CD6396F0-E628-48DF-960E-6359AB210CB6}">
      <dgm:prSet phldrT="[Текст]"/>
      <dgm:spPr/>
      <dgm:t>
        <a:bodyPr/>
        <a:lstStyle/>
        <a:p>
          <a:r>
            <a:rPr lang="ru-RU" b="1" dirty="0">
              <a:latin typeface="Arial" panose="020B0604020202020204" pitchFamily="34" charset="0"/>
              <a:cs typeface="Arial" panose="020B0604020202020204" pitchFamily="34" charset="0"/>
            </a:rPr>
            <a:t>ПОИСК РЕШЕНИЯ ПРОБЛЕМЫ</a:t>
          </a:r>
        </a:p>
      </dgm:t>
    </dgm:pt>
    <dgm:pt modelId="{7729A482-C564-4914-A7F3-0CB7404BF44C}" type="parTrans" cxnId="{B28AB35D-65DB-4258-96FE-78A0CCF9401F}">
      <dgm:prSet/>
      <dgm:spPr/>
      <dgm:t>
        <a:bodyPr/>
        <a:lstStyle/>
        <a:p>
          <a:endParaRPr lang="ru-RU"/>
        </a:p>
      </dgm:t>
    </dgm:pt>
    <dgm:pt modelId="{F4672417-D9D1-4E7B-99DA-48E526E66C78}" type="sibTrans" cxnId="{B28AB35D-65DB-4258-96FE-78A0CCF9401F}">
      <dgm:prSet/>
      <dgm:spPr/>
      <dgm:t>
        <a:bodyPr/>
        <a:lstStyle/>
        <a:p>
          <a:endParaRPr lang="ru-RU"/>
        </a:p>
      </dgm:t>
    </dgm:pt>
    <dgm:pt modelId="{BBDB78DC-F657-4D6D-8D6D-4724AE53A91E}" type="pres">
      <dgm:prSet presAssocID="{ED4552BE-4444-41A1-B22C-D08C20054DED}" presName="Name0" presStyleCnt="0">
        <dgm:presLayoutVars>
          <dgm:chPref val="1"/>
          <dgm:dir/>
          <dgm:animOne val="branch"/>
          <dgm:animLvl val="lvl"/>
          <dgm:resizeHandles val="exact"/>
        </dgm:presLayoutVars>
      </dgm:prSet>
      <dgm:spPr/>
      <dgm:t>
        <a:bodyPr/>
        <a:lstStyle/>
        <a:p>
          <a:endParaRPr lang="ru-RU"/>
        </a:p>
      </dgm:t>
    </dgm:pt>
    <dgm:pt modelId="{11DE79D8-8476-40E0-B58E-D2A9A08C9690}" type="pres">
      <dgm:prSet presAssocID="{C11C342B-6359-4F68-A7B4-4E4AC45A76E9}" presName="root1" presStyleCnt="0"/>
      <dgm:spPr/>
    </dgm:pt>
    <dgm:pt modelId="{AD26525C-1B16-4AA9-A70E-31C98070A186}" type="pres">
      <dgm:prSet presAssocID="{C11C342B-6359-4F68-A7B4-4E4AC45A76E9}" presName="LevelOneTextNode" presStyleLbl="node0" presStyleIdx="0" presStyleCnt="1">
        <dgm:presLayoutVars>
          <dgm:chPref val="3"/>
        </dgm:presLayoutVars>
      </dgm:prSet>
      <dgm:spPr/>
      <dgm:t>
        <a:bodyPr/>
        <a:lstStyle/>
        <a:p>
          <a:endParaRPr lang="ru-RU"/>
        </a:p>
      </dgm:t>
    </dgm:pt>
    <dgm:pt modelId="{65F2259F-93C6-4183-92D9-91171C5BDD3B}" type="pres">
      <dgm:prSet presAssocID="{C11C342B-6359-4F68-A7B4-4E4AC45A76E9}" presName="level2hierChild" presStyleCnt="0"/>
      <dgm:spPr/>
    </dgm:pt>
    <dgm:pt modelId="{29F11BC8-A90A-43EC-A6B1-5B7DC4B7AFAE}" type="pres">
      <dgm:prSet presAssocID="{0834119E-DEFD-472C-B34C-0C0287E3AAC4}" presName="conn2-1" presStyleLbl="parChTrans1D2" presStyleIdx="0" presStyleCnt="2"/>
      <dgm:spPr/>
      <dgm:t>
        <a:bodyPr/>
        <a:lstStyle/>
        <a:p>
          <a:endParaRPr lang="ru-RU"/>
        </a:p>
      </dgm:t>
    </dgm:pt>
    <dgm:pt modelId="{12394BB0-A629-4CC2-8993-F43535E0024B}" type="pres">
      <dgm:prSet presAssocID="{0834119E-DEFD-472C-B34C-0C0287E3AAC4}" presName="connTx" presStyleLbl="parChTrans1D2" presStyleIdx="0" presStyleCnt="2"/>
      <dgm:spPr/>
      <dgm:t>
        <a:bodyPr/>
        <a:lstStyle/>
        <a:p>
          <a:endParaRPr lang="ru-RU"/>
        </a:p>
      </dgm:t>
    </dgm:pt>
    <dgm:pt modelId="{5C286B71-CCE0-4BA7-AF54-F5C4C73B8595}" type="pres">
      <dgm:prSet presAssocID="{A12CA991-55A6-4102-A617-0CF122FDA273}" presName="root2" presStyleCnt="0"/>
      <dgm:spPr/>
    </dgm:pt>
    <dgm:pt modelId="{30003799-5021-49D4-853D-609F5DD326E0}" type="pres">
      <dgm:prSet presAssocID="{A12CA991-55A6-4102-A617-0CF122FDA273}" presName="LevelTwoTextNode" presStyleLbl="node2" presStyleIdx="0" presStyleCnt="2" custScaleX="233827">
        <dgm:presLayoutVars>
          <dgm:chPref val="3"/>
        </dgm:presLayoutVars>
      </dgm:prSet>
      <dgm:spPr/>
      <dgm:t>
        <a:bodyPr/>
        <a:lstStyle/>
        <a:p>
          <a:endParaRPr lang="ru-RU"/>
        </a:p>
      </dgm:t>
    </dgm:pt>
    <dgm:pt modelId="{D4E95394-1D9C-44F7-AE68-14D290D132FD}" type="pres">
      <dgm:prSet presAssocID="{A12CA991-55A6-4102-A617-0CF122FDA273}" presName="level3hierChild" presStyleCnt="0"/>
      <dgm:spPr/>
    </dgm:pt>
    <dgm:pt modelId="{22DE36AE-95D6-446B-A748-D655C75FE260}" type="pres">
      <dgm:prSet presAssocID="{7729A482-C564-4914-A7F3-0CB7404BF44C}" presName="conn2-1" presStyleLbl="parChTrans1D2" presStyleIdx="1" presStyleCnt="2"/>
      <dgm:spPr/>
      <dgm:t>
        <a:bodyPr/>
        <a:lstStyle/>
        <a:p>
          <a:endParaRPr lang="ru-RU"/>
        </a:p>
      </dgm:t>
    </dgm:pt>
    <dgm:pt modelId="{D608ED2E-919F-4E83-A699-3EAC44D0910A}" type="pres">
      <dgm:prSet presAssocID="{7729A482-C564-4914-A7F3-0CB7404BF44C}" presName="connTx" presStyleLbl="parChTrans1D2" presStyleIdx="1" presStyleCnt="2"/>
      <dgm:spPr/>
      <dgm:t>
        <a:bodyPr/>
        <a:lstStyle/>
        <a:p>
          <a:endParaRPr lang="ru-RU"/>
        </a:p>
      </dgm:t>
    </dgm:pt>
    <dgm:pt modelId="{23C20479-20B1-4AAE-88FD-1BC8D590D727}" type="pres">
      <dgm:prSet presAssocID="{CD6396F0-E628-48DF-960E-6359AB210CB6}" presName="root2" presStyleCnt="0"/>
      <dgm:spPr/>
    </dgm:pt>
    <dgm:pt modelId="{7D603C83-DE3F-4545-B0EF-264B4C3400D6}" type="pres">
      <dgm:prSet presAssocID="{CD6396F0-E628-48DF-960E-6359AB210CB6}" presName="LevelTwoTextNode" presStyleLbl="node2" presStyleIdx="1" presStyleCnt="2" custScaleX="233828">
        <dgm:presLayoutVars>
          <dgm:chPref val="3"/>
        </dgm:presLayoutVars>
      </dgm:prSet>
      <dgm:spPr/>
      <dgm:t>
        <a:bodyPr/>
        <a:lstStyle/>
        <a:p>
          <a:endParaRPr lang="ru-RU"/>
        </a:p>
      </dgm:t>
    </dgm:pt>
    <dgm:pt modelId="{95D4AC17-5922-4AAF-A11D-E7D9550057E9}" type="pres">
      <dgm:prSet presAssocID="{CD6396F0-E628-48DF-960E-6359AB210CB6}" presName="level3hierChild" presStyleCnt="0"/>
      <dgm:spPr/>
    </dgm:pt>
  </dgm:ptLst>
  <dgm:cxnLst>
    <dgm:cxn modelId="{C5C0C830-2E0E-4A8C-942D-71A69B606573}" type="presOf" srcId="{7729A482-C564-4914-A7F3-0CB7404BF44C}" destId="{D608ED2E-919F-4E83-A699-3EAC44D0910A}" srcOrd="1" destOrd="0" presId="urn:microsoft.com/office/officeart/2008/layout/HorizontalMultiLevelHierarchy"/>
    <dgm:cxn modelId="{1F663BDD-8899-4C45-8080-D76CDD561EEE}" type="presOf" srcId="{0834119E-DEFD-472C-B34C-0C0287E3AAC4}" destId="{12394BB0-A629-4CC2-8993-F43535E0024B}" srcOrd="1" destOrd="0" presId="urn:microsoft.com/office/officeart/2008/layout/HorizontalMultiLevelHierarchy"/>
    <dgm:cxn modelId="{5ED60EBD-3037-473A-BE1B-FA8E73EB231F}" type="presOf" srcId="{0834119E-DEFD-472C-B34C-0C0287E3AAC4}" destId="{29F11BC8-A90A-43EC-A6B1-5B7DC4B7AFAE}" srcOrd="0" destOrd="0" presId="urn:microsoft.com/office/officeart/2008/layout/HorizontalMultiLevelHierarchy"/>
    <dgm:cxn modelId="{87821AEC-BBD3-4139-9AAE-50C5C06AF036}" type="presOf" srcId="{7729A482-C564-4914-A7F3-0CB7404BF44C}" destId="{22DE36AE-95D6-446B-A748-D655C75FE260}" srcOrd="0" destOrd="0" presId="urn:microsoft.com/office/officeart/2008/layout/HorizontalMultiLevelHierarchy"/>
    <dgm:cxn modelId="{DCF4C198-01FF-4E83-832D-042AFABC7BDB}" type="presOf" srcId="{C11C342B-6359-4F68-A7B4-4E4AC45A76E9}" destId="{AD26525C-1B16-4AA9-A70E-31C98070A186}" srcOrd="0" destOrd="0" presId="urn:microsoft.com/office/officeart/2008/layout/HorizontalMultiLevelHierarchy"/>
    <dgm:cxn modelId="{D42AA141-692E-4BEA-9B1D-5079E7FCC9CF}" srcId="{ED4552BE-4444-41A1-B22C-D08C20054DED}" destId="{C11C342B-6359-4F68-A7B4-4E4AC45A76E9}" srcOrd="0" destOrd="0" parTransId="{1AB2F8B8-4F9F-432F-A750-E005ABFF42C1}" sibTransId="{4CDFEE50-C677-4106-89A6-DD0F10A92D7C}"/>
    <dgm:cxn modelId="{B28AB35D-65DB-4258-96FE-78A0CCF9401F}" srcId="{C11C342B-6359-4F68-A7B4-4E4AC45A76E9}" destId="{CD6396F0-E628-48DF-960E-6359AB210CB6}" srcOrd="1" destOrd="0" parTransId="{7729A482-C564-4914-A7F3-0CB7404BF44C}" sibTransId="{F4672417-D9D1-4E7B-99DA-48E526E66C78}"/>
    <dgm:cxn modelId="{01678815-1D05-4C1A-875E-8E4EB0096D35}" type="presOf" srcId="{ED4552BE-4444-41A1-B22C-D08C20054DED}" destId="{BBDB78DC-F657-4D6D-8D6D-4724AE53A91E}" srcOrd="0" destOrd="0" presId="urn:microsoft.com/office/officeart/2008/layout/HorizontalMultiLevelHierarchy"/>
    <dgm:cxn modelId="{BD0ABD71-5D75-4B98-91A9-E5BF8DC14287}" type="presOf" srcId="{A12CA991-55A6-4102-A617-0CF122FDA273}" destId="{30003799-5021-49D4-853D-609F5DD326E0}" srcOrd="0" destOrd="0" presId="urn:microsoft.com/office/officeart/2008/layout/HorizontalMultiLevelHierarchy"/>
    <dgm:cxn modelId="{C01F6FCB-17D4-4495-8B3B-F6472372E8CE}" srcId="{C11C342B-6359-4F68-A7B4-4E4AC45A76E9}" destId="{A12CA991-55A6-4102-A617-0CF122FDA273}" srcOrd="0" destOrd="0" parTransId="{0834119E-DEFD-472C-B34C-0C0287E3AAC4}" sibTransId="{F6FE1588-0B64-4F9C-A5F6-2C332EA35D89}"/>
    <dgm:cxn modelId="{A8D3D3BA-4C20-485B-B175-AF56D00F978E}" type="presOf" srcId="{CD6396F0-E628-48DF-960E-6359AB210CB6}" destId="{7D603C83-DE3F-4545-B0EF-264B4C3400D6}" srcOrd="0" destOrd="0" presId="urn:microsoft.com/office/officeart/2008/layout/HorizontalMultiLevelHierarchy"/>
    <dgm:cxn modelId="{2A5F6E7C-9EF9-414A-98C1-26E846C33227}" type="presParOf" srcId="{BBDB78DC-F657-4D6D-8D6D-4724AE53A91E}" destId="{11DE79D8-8476-40E0-B58E-D2A9A08C9690}" srcOrd="0" destOrd="0" presId="urn:microsoft.com/office/officeart/2008/layout/HorizontalMultiLevelHierarchy"/>
    <dgm:cxn modelId="{8FE78A10-A543-4A3E-B6B8-75C9273928E7}" type="presParOf" srcId="{11DE79D8-8476-40E0-B58E-D2A9A08C9690}" destId="{AD26525C-1B16-4AA9-A70E-31C98070A186}" srcOrd="0" destOrd="0" presId="urn:microsoft.com/office/officeart/2008/layout/HorizontalMultiLevelHierarchy"/>
    <dgm:cxn modelId="{E00697C2-7AB1-4B92-8F21-D41194F6D628}" type="presParOf" srcId="{11DE79D8-8476-40E0-B58E-D2A9A08C9690}" destId="{65F2259F-93C6-4183-92D9-91171C5BDD3B}" srcOrd="1" destOrd="0" presId="urn:microsoft.com/office/officeart/2008/layout/HorizontalMultiLevelHierarchy"/>
    <dgm:cxn modelId="{432E6E94-6331-45CB-8BC2-E158F88A5DE1}" type="presParOf" srcId="{65F2259F-93C6-4183-92D9-91171C5BDD3B}" destId="{29F11BC8-A90A-43EC-A6B1-5B7DC4B7AFAE}" srcOrd="0" destOrd="0" presId="urn:microsoft.com/office/officeart/2008/layout/HorizontalMultiLevelHierarchy"/>
    <dgm:cxn modelId="{00F84F0D-DF58-4EF2-9CF4-649D77D92886}" type="presParOf" srcId="{29F11BC8-A90A-43EC-A6B1-5B7DC4B7AFAE}" destId="{12394BB0-A629-4CC2-8993-F43535E0024B}" srcOrd="0" destOrd="0" presId="urn:microsoft.com/office/officeart/2008/layout/HorizontalMultiLevelHierarchy"/>
    <dgm:cxn modelId="{5E281A90-A748-4A97-88BA-3ED455BA3F31}" type="presParOf" srcId="{65F2259F-93C6-4183-92D9-91171C5BDD3B}" destId="{5C286B71-CCE0-4BA7-AF54-F5C4C73B8595}" srcOrd="1" destOrd="0" presId="urn:microsoft.com/office/officeart/2008/layout/HorizontalMultiLevelHierarchy"/>
    <dgm:cxn modelId="{92E626B4-0D00-47D0-9EB3-9D36FE923C0A}" type="presParOf" srcId="{5C286B71-CCE0-4BA7-AF54-F5C4C73B8595}" destId="{30003799-5021-49D4-853D-609F5DD326E0}" srcOrd="0" destOrd="0" presId="urn:microsoft.com/office/officeart/2008/layout/HorizontalMultiLevelHierarchy"/>
    <dgm:cxn modelId="{85CE6755-DF36-4FB4-972B-24E523B6E2DE}" type="presParOf" srcId="{5C286B71-CCE0-4BA7-AF54-F5C4C73B8595}" destId="{D4E95394-1D9C-44F7-AE68-14D290D132FD}" srcOrd="1" destOrd="0" presId="urn:microsoft.com/office/officeart/2008/layout/HorizontalMultiLevelHierarchy"/>
    <dgm:cxn modelId="{12251739-41E5-4C4D-AE58-6F93E3D07888}" type="presParOf" srcId="{65F2259F-93C6-4183-92D9-91171C5BDD3B}" destId="{22DE36AE-95D6-446B-A748-D655C75FE260}" srcOrd="2" destOrd="0" presId="urn:microsoft.com/office/officeart/2008/layout/HorizontalMultiLevelHierarchy"/>
    <dgm:cxn modelId="{A04E33A0-F012-491F-86B6-C5FADAB5B8F9}" type="presParOf" srcId="{22DE36AE-95D6-446B-A748-D655C75FE260}" destId="{D608ED2E-919F-4E83-A699-3EAC44D0910A}" srcOrd="0" destOrd="0" presId="urn:microsoft.com/office/officeart/2008/layout/HorizontalMultiLevelHierarchy"/>
    <dgm:cxn modelId="{B30234C2-B684-4CE9-8BA7-9F5007ADEF19}" type="presParOf" srcId="{65F2259F-93C6-4183-92D9-91171C5BDD3B}" destId="{23C20479-20B1-4AAE-88FD-1BC8D590D727}" srcOrd="3" destOrd="0" presId="urn:microsoft.com/office/officeart/2008/layout/HorizontalMultiLevelHierarchy"/>
    <dgm:cxn modelId="{F6DE082C-DCE3-4341-84A7-0FBADE239B81}" type="presParOf" srcId="{23C20479-20B1-4AAE-88FD-1BC8D590D727}" destId="{7D603C83-DE3F-4545-B0EF-264B4C3400D6}" srcOrd="0" destOrd="0" presId="urn:microsoft.com/office/officeart/2008/layout/HorizontalMultiLevelHierarchy"/>
    <dgm:cxn modelId="{1CA3AAF6-2DD0-4E90-AC55-0EDEF68863BF}" type="presParOf" srcId="{23C20479-20B1-4AAE-88FD-1BC8D590D727}" destId="{95D4AC17-5922-4AAF-A11D-E7D9550057E9}"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AD641FD-6C81-48D6-ACE8-BBD10FD5530D}" type="doc">
      <dgm:prSet loTypeId="urn:microsoft.com/office/officeart/2005/8/layout/hList6" loCatId="list" qsTypeId="urn:microsoft.com/office/officeart/2005/8/quickstyle/simple5" qsCatId="simple" csTypeId="urn:microsoft.com/office/officeart/2005/8/colors/accent1_2" csCatId="accent1" phldr="1"/>
      <dgm:spPr/>
      <dgm:t>
        <a:bodyPr/>
        <a:lstStyle/>
        <a:p>
          <a:endParaRPr lang="ru-RU"/>
        </a:p>
      </dgm:t>
    </dgm:pt>
    <dgm:pt modelId="{5A3C18BF-000D-4ACD-8CC7-B19A64463401}">
      <dgm:prSet phldrT="[Текст]"/>
      <dgm:spPr/>
      <dgm:t>
        <a:bodyPr/>
        <a:lstStyle/>
        <a:p>
          <a:r>
            <a:rPr lang="ru-RU" b="1" dirty="0">
              <a:effectLst/>
              <a:latin typeface="Arial" panose="020B0604020202020204" pitchFamily="34" charset="0"/>
              <a:ea typeface="Calibri"/>
              <a:cs typeface="Arial" panose="020B0604020202020204" pitchFamily="34" charset="0"/>
            </a:rPr>
            <a:t>Определение темы, </a:t>
          </a:r>
        </a:p>
        <a:p>
          <a:r>
            <a:rPr lang="ru-RU" b="1" dirty="0">
              <a:effectLst/>
              <a:latin typeface="Arial" panose="020B0604020202020204" pitchFamily="34" charset="0"/>
              <a:ea typeface="Calibri"/>
              <a:cs typeface="Arial" panose="020B0604020202020204" pitchFamily="34" charset="0"/>
            </a:rPr>
            <a:t>цели и задач проекта</a:t>
          </a:r>
          <a:endParaRPr lang="ru-RU" b="1" dirty="0">
            <a:latin typeface="Arial" panose="020B0604020202020204" pitchFamily="34" charset="0"/>
            <a:cs typeface="Arial" panose="020B0604020202020204" pitchFamily="34" charset="0"/>
          </a:endParaRPr>
        </a:p>
      </dgm:t>
    </dgm:pt>
    <dgm:pt modelId="{68D6B79D-ADEA-4390-B141-2837D7FCBA36}" type="parTrans" cxnId="{B7198B3D-B81F-4194-9B5C-9A23987BBD75}">
      <dgm:prSet/>
      <dgm:spPr/>
      <dgm:t>
        <a:bodyPr/>
        <a:lstStyle/>
        <a:p>
          <a:endParaRPr lang="ru-RU"/>
        </a:p>
      </dgm:t>
    </dgm:pt>
    <dgm:pt modelId="{B0505C1A-A9DC-4B31-A832-CA1FF5C13071}" type="sibTrans" cxnId="{B7198B3D-B81F-4194-9B5C-9A23987BBD75}">
      <dgm:prSet/>
      <dgm:spPr/>
      <dgm:t>
        <a:bodyPr/>
        <a:lstStyle/>
        <a:p>
          <a:endParaRPr lang="ru-RU"/>
        </a:p>
      </dgm:t>
    </dgm:pt>
    <dgm:pt modelId="{F60AB18B-7C87-4575-899B-55DCB2E3A149}">
      <dgm:prSet phldrT="[Текст]"/>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b="1" dirty="0">
              <a:latin typeface="Arial" panose="020B0604020202020204" pitchFamily="34" charset="0"/>
              <a:cs typeface="Arial" panose="020B0604020202020204" pitchFamily="34" charset="0"/>
            </a:rPr>
            <a:t>Выбор </a:t>
          </a:r>
        </a:p>
        <a:p>
          <a:pPr marL="0" marR="0" indent="0" defTabSz="914400" eaLnBrk="1" fontAlgn="auto" latinLnBrk="0" hangingPunct="1">
            <a:lnSpc>
              <a:spcPct val="100000"/>
            </a:lnSpc>
            <a:spcBef>
              <a:spcPts val="0"/>
            </a:spcBef>
            <a:spcAft>
              <a:spcPts val="0"/>
            </a:spcAft>
            <a:buClrTx/>
            <a:buSzTx/>
            <a:buFontTx/>
            <a:buNone/>
            <a:tabLst/>
            <a:defRPr/>
          </a:pPr>
          <a:r>
            <a:rPr lang="ru-RU" b="1" dirty="0">
              <a:latin typeface="Arial" panose="020B0604020202020204" pitchFamily="34" charset="0"/>
              <a:cs typeface="Arial" panose="020B0604020202020204" pitchFamily="34" charset="0"/>
            </a:rPr>
            <a:t>методов выхода из проблемных зон</a:t>
          </a:r>
        </a:p>
        <a:p>
          <a:pPr defTabSz="711200">
            <a:lnSpc>
              <a:spcPct val="90000"/>
            </a:lnSpc>
            <a:spcBef>
              <a:spcPct val="0"/>
            </a:spcBef>
            <a:spcAft>
              <a:spcPct val="35000"/>
            </a:spcAft>
          </a:pPr>
          <a:endParaRPr lang="ru-RU" dirty="0"/>
        </a:p>
      </dgm:t>
    </dgm:pt>
    <dgm:pt modelId="{3510475B-DD75-470E-ADD9-F07C856BFC90}" type="parTrans" cxnId="{DFB8E6FE-12B9-4A91-A7C3-65F0A2DB926B}">
      <dgm:prSet/>
      <dgm:spPr/>
      <dgm:t>
        <a:bodyPr/>
        <a:lstStyle/>
        <a:p>
          <a:endParaRPr lang="ru-RU"/>
        </a:p>
      </dgm:t>
    </dgm:pt>
    <dgm:pt modelId="{C61B5814-56E3-4A16-9635-4E6CF2DD2EF7}" type="sibTrans" cxnId="{DFB8E6FE-12B9-4A91-A7C3-65F0A2DB926B}">
      <dgm:prSet/>
      <dgm:spPr/>
      <dgm:t>
        <a:bodyPr/>
        <a:lstStyle/>
        <a:p>
          <a:endParaRPr lang="ru-RU"/>
        </a:p>
      </dgm:t>
    </dgm:pt>
    <dgm:pt modelId="{62FCB882-E4AA-4DE3-AFD1-8C9581763DC7}">
      <dgm:prSet/>
      <dgm:spPr/>
      <dgm:t>
        <a:bodyPr/>
        <a:lstStyle/>
        <a:p>
          <a:endParaRPr lang="ru-RU" dirty="0"/>
        </a:p>
      </dgm:t>
    </dgm:pt>
    <dgm:pt modelId="{0F30C919-FDD3-40D6-A572-AF888D36D365}" type="parTrans" cxnId="{27B8CC4A-0EC3-4D06-A587-47DD34F8AF17}">
      <dgm:prSet/>
      <dgm:spPr/>
      <dgm:t>
        <a:bodyPr/>
        <a:lstStyle/>
        <a:p>
          <a:endParaRPr lang="ru-RU"/>
        </a:p>
      </dgm:t>
    </dgm:pt>
    <dgm:pt modelId="{979783C9-93A9-477B-A36B-BB78744F2F3A}" type="sibTrans" cxnId="{27B8CC4A-0EC3-4D06-A587-47DD34F8AF17}">
      <dgm:prSet/>
      <dgm:spPr/>
      <dgm:t>
        <a:bodyPr/>
        <a:lstStyle/>
        <a:p>
          <a:endParaRPr lang="ru-RU"/>
        </a:p>
      </dgm:t>
    </dgm:pt>
    <dgm:pt modelId="{DC5A81E6-1B63-4B8E-9019-CD6BC86BB45B}">
      <dgm:prSet custT="1"/>
      <dgm:spPr/>
      <dgm:t>
        <a:bodyPr/>
        <a:lstStyle/>
        <a:p>
          <a:r>
            <a:rPr lang="ru-RU" sz="1900" b="1" dirty="0">
              <a:latin typeface="Arial" panose="020B0604020202020204" pitchFamily="34" charset="0"/>
              <a:cs typeface="Arial" panose="020B0604020202020204" pitchFamily="34" charset="0"/>
            </a:rPr>
            <a:t>Создание методических материалов: «Словарик-календарик»; тренажер</a:t>
          </a:r>
        </a:p>
        <a:p>
          <a:r>
            <a:rPr lang="ru-RU" sz="1900" b="1" dirty="0">
              <a:latin typeface="Arial" panose="020B0604020202020204" pitchFamily="34" charset="0"/>
              <a:cs typeface="Arial" panose="020B0604020202020204" pitchFamily="34" charset="0"/>
            </a:rPr>
            <a:t> «Топ «10», сборник «Правила </a:t>
          </a:r>
        </a:p>
        <a:p>
          <a:r>
            <a:rPr lang="ru-RU" sz="1900" b="1" dirty="0">
              <a:latin typeface="Arial" panose="020B0604020202020204" pitchFamily="34" charset="0"/>
              <a:cs typeface="Arial" panose="020B0604020202020204" pitchFamily="34" charset="0"/>
            </a:rPr>
            <a:t>на «5»».</a:t>
          </a:r>
        </a:p>
      </dgm:t>
    </dgm:pt>
    <dgm:pt modelId="{00A9673F-15B7-4BCD-A17F-E7E01EF326C5}" type="parTrans" cxnId="{299E4D7E-A274-468A-8A4A-881C6C426DF8}">
      <dgm:prSet/>
      <dgm:spPr/>
      <dgm:t>
        <a:bodyPr/>
        <a:lstStyle/>
        <a:p>
          <a:endParaRPr lang="ru-RU"/>
        </a:p>
      </dgm:t>
    </dgm:pt>
    <dgm:pt modelId="{B2664204-810F-4948-AA2C-D079FBE80E82}" type="sibTrans" cxnId="{299E4D7E-A274-468A-8A4A-881C6C426DF8}">
      <dgm:prSet/>
      <dgm:spPr/>
      <dgm:t>
        <a:bodyPr/>
        <a:lstStyle/>
        <a:p>
          <a:endParaRPr lang="ru-RU"/>
        </a:p>
      </dgm:t>
    </dgm:pt>
    <dgm:pt modelId="{3DD7C463-409B-43A6-81D9-81253204B8B7}" type="pres">
      <dgm:prSet presAssocID="{BAD641FD-6C81-48D6-ACE8-BBD10FD5530D}" presName="Name0" presStyleCnt="0">
        <dgm:presLayoutVars>
          <dgm:dir/>
          <dgm:resizeHandles val="exact"/>
        </dgm:presLayoutVars>
      </dgm:prSet>
      <dgm:spPr/>
      <dgm:t>
        <a:bodyPr/>
        <a:lstStyle/>
        <a:p>
          <a:endParaRPr lang="ru-RU"/>
        </a:p>
      </dgm:t>
    </dgm:pt>
    <dgm:pt modelId="{D16D9767-DEA5-4786-A522-735D05F99F21}" type="pres">
      <dgm:prSet presAssocID="{5A3C18BF-000D-4ACD-8CC7-B19A64463401}" presName="node" presStyleLbl="node1" presStyleIdx="0" presStyleCnt="4">
        <dgm:presLayoutVars>
          <dgm:bulletEnabled val="1"/>
        </dgm:presLayoutVars>
      </dgm:prSet>
      <dgm:spPr/>
      <dgm:t>
        <a:bodyPr/>
        <a:lstStyle/>
        <a:p>
          <a:endParaRPr lang="ru-RU"/>
        </a:p>
      </dgm:t>
    </dgm:pt>
    <dgm:pt modelId="{A51EAA51-780B-483A-A47E-C3F8FCF666F8}" type="pres">
      <dgm:prSet presAssocID="{B0505C1A-A9DC-4B31-A832-CA1FF5C13071}" presName="sibTrans" presStyleCnt="0"/>
      <dgm:spPr/>
    </dgm:pt>
    <dgm:pt modelId="{50ADAA49-78D9-4768-8AF7-6FF5A45B6F7C}" type="pres">
      <dgm:prSet presAssocID="{F60AB18B-7C87-4575-899B-55DCB2E3A149}" presName="node" presStyleLbl="node1" presStyleIdx="1" presStyleCnt="4">
        <dgm:presLayoutVars>
          <dgm:bulletEnabled val="1"/>
        </dgm:presLayoutVars>
      </dgm:prSet>
      <dgm:spPr/>
      <dgm:t>
        <a:bodyPr/>
        <a:lstStyle/>
        <a:p>
          <a:endParaRPr lang="ru-RU"/>
        </a:p>
      </dgm:t>
    </dgm:pt>
    <dgm:pt modelId="{F663546C-AC01-44C1-92DA-8E795A051751}" type="pres">
      <dgm:prSet presAssocID="{C61B5814-56E3-4A16-9635-4E6CF2DD2EF7}" presName="sibTrans" presStyleCnt="0"/>
      <dgm:spPr/>
    </dgm:pt>
    <dgm:pt modelId="{9DBE9D9C-3774-409D-A21A-C6691BC6513E}" type="pres">
      <dgm:prSet presAssocID="{62FCB882-E4AA-4DE3-AFD1-8C9581763DC7}" presName="node" presStyleLbl="node1" presStyleIdx="2" presStyleCnt="4">
        <dgm:presLayoutVars>
          <dgm:bulletEnabled val="1"/>
        </dgm:presLayoutVars>
      </dgm:prSet>
      <dgm:spPr/>
      <dgm:t>
        <a:bodyPr/>
        <a:lstStyle/>
        <a:p>
          <a:endParaRPr lang="ru-RU"/>
        </a:p>
      </dgm:t>
    </dgm:pt>
    <dgm:pt modelId="{0EA5E8C3-E810-4C3B-8DB3-45C6E272A39B}" type="pres">
      <dgm:prSet presAssocID="{979783C9-93A9-477B-A36B-BB78744F2F3A}" presName="sibTrans" presStyleCnt="0"/>
      <dgm:spPr/>
    </dgm:pt>
    <dgm:pt modelId="{EA6A06A9-00CA-457E-B878-CE3DD9806719}" type="pres">
      <dgm:prSet presAssocID="{DC5A81E6-1B63-4B8E-9019-CD6BC86BB45B}" presName="node" presStyleLbl="node1" presStyleIdx="3" presStyleCnt="4">
        <dgm:presLayoutVars>
          <dgm:bulletEnabled val="1"/>
        </dgm:presLayoutVars>
      </dgm:prSet>
      <dgm:spPr/>
      <dgm:t>
        <a:bodyPr/>
        <a:lstStyle/>
        <a:p>
          <a:endParaRPr lang="ru-RU"/>
        </a:p>
      </dgm:t>
    </dgm:pt>
  </dgm:ptLst>
  <dgm:cxnLst>
    <dgm:cxn modelId="{12B9A08B-CC32-4D62-8F1F-F4CE98AD5C70}" type="presOf" srcId="{F60AB18B-7C87-4575-899B-55DCB2E3A149}" destId="{50ADAA49-78D9-4768-8AF7-6FF5A45B6F7C}" srcOrd="0" destOrd="0" presId="urn:microsoft.com/office/officeart/2005/8/layout/hList6"/>
    <dgm:cxn modelId="{DF2F61A5-F5C2-4428-B949-1A21BF0BE9FB}" type="presOf" srcId="{DC5A81E6-1B63-4B8E-9019-CD6BC86BB45B}" destId="{EA6A06A9-00CA-457E-B878-CE3DD9806719}" srcOrd="0" destOrd="0" presId="urn:microsoft.com/office/officeart/2005/8/layout/hList6"/>
    <dgm:cxn modelId="{DFB8E6FE-12B9-4A91-A7C3-65F0A2DB926B}" srcId="{BAD641FD-6C81-48D6-ACE8-BBD10FD5530D}" destId="{F60AB18B-7C87-4575-899B-55DCB2E3A149}" srcOrd="1" destOrd="0" parTransId="{3510475B-DD75-470E-ADD9-F07C856BFC90}" sibTransId="{C61B5814-56E3-4A16-9635-4E6CF2DD2EF7}"/>
    <dgm:cxn modelId="{299E4D7E-A274-468A-8A4A-881C6C426DF8}" srcId="{BAD641FD-6C81-48D6-ACE8-BBD10FD5530D}" destId="{DC5A81E6-1B63-4B8E-9019-CD6BC86BB45B}" srcOrd="3" destOrd="0" parTransId="{00A9673F-15B7-4BCD-A17F-E7E01EF326C5}" sibTransId="{B2664204-810F-4948-AA2C-D079FBE80E82}"/>
    <dgm:cxn modelId="{78501190-F550-4325-A337-3A3B36594B67}" type="presOf" srcId="{62FCB882-E4AA-4DE3-AFD1-8C9581763DC7}" destId="{9DBE9D9C-3774-409D-A21A-C6691BC6513E}" srcOrd="0" destOrd="0" presId="urn:microsoft.com/office/officeart/2005/8/layout/hList6"/>
    <dgm:cxn modelId="{6CCBF8E9-1646-4113-B2C2-2D6F4570D187}" type="presOf" srcId="{5A3C18BF-000D-4ACD-8CC7-B19A64463401}" destId="{D16D9767-DEA5-4786-A522-735D05F99F21}" srcOrd="0" destOrd="0" presId="urn:microsoft.com/office/officeart/2005/8/layout/hList6"/>
    <dgm:cxn modelId="{27B8CC4A-0EC3-4D06-A587-47DD34F8AF17}" srcId="{BAD641FD-6C81-48D6-ACE8-BBD10FD5530D}" destId="{62FCB882-E4AA-4DE3-AFD1-8C9581763DC7}" srcOrd="2" destOrd="0" parTransId="{0F30C919-FDD3-40D6-A572-AF888D36D365}" sibTransId="{979783C9-93A9-477B-A36B-BB78744F2F3A}"/>
    <dgm:cxn modelId="{370250E9-C581-486C-B9EA-CBE0C45ABBDC}" type="presOf" srcId="{BAD641FD-6C81-48D6-ACE8-BBD10FD5530D}" destId="{3DD7C463-409B-43A6-81D9-81253204B8B7}" srcOrd="0" destOrd="0" presId="urn:microsoft.com/office/officeart/2005/8/layout/hList6"/>
    <dgm:cxn modelId="{B7198B3D-B81F-4194-9B5C-9A23987BBD75}" srcId="{BAD641FD-6C81-48D6-ACE8-BBD10FD5530D}" destId="{5A3C18BF-000D-4ACD-8CC7-B19A64463401}" srcOrd="0" destOrd="0" parTransId="{68D6B79D-ADEA-4390-B141-2837D7FCBA36}" sibTransId="{B0505C1A-A9DC-4B31-A832-CA1FF5C13071}"/>
    <dgm:cxn modelId="{136642DF-B151-470B-AAC6-AFC529E074D2}" type="presParOf" srcId="{3DD7C463-409B-43A6-81D9-81253204B8B7}" destId="{D16D9767-DEA5-4786-A522-735D05F99F21}" srcOrd="0" destOrd="0" presId="urn:microsoft.com/office/officeart/2005/8/layout/hList6"/>
    <dgm:cxn modelId="{2E8CEBD3-9EA0-403D-B911-4EFFA360AE5C}" type="presParOf" srcId="{3DD7C463-409B-43A6-81D9-81253204B8B7}" destId="{A51EAA51-780B-483A-A47E-C3F8FCF666F8}" srcOrd="1" destOrd="0" presId="urn:microsoft.com/office/officeart/2005/8/layout/hList6"/>
    <dgm:cxn modelId="{64933434-A468-4C39-8CB7-148E14D2638C}" type="presParOf" srcId="{3DD7C463-409B-43A6-81D9-81253204B8B7}" destId="{50ADAA49-78D9-4768-8AF7-6FF5A45B6F7C}" srcOrd="2" destOrd="0" presId="urn:microsoft.com/office/officeart/2005/8/layout/hList6"/>
    <dgm:cxn modelId="{8838B808-4BE9-4687-BCB8-AF36532A0C58}" type="presParOf" srcId="{3DD7C463-409B-43A6-81D9-81253204B8B7}" destId="{F663546C-AC01-44C1-92DA-8E795A051751}" srcOrd="3" destOrd="0" presId="urn:microsoft.com/office/officeart/2005/8/layout/hList6"/>
    <dgm:cxn modelId="{6B2E49DF-3ED0-462D-BE28-86E885AD0FBB}" type="presParOf" srcId="{3DD7C463-409B-43A6-81D9-81253204B8B7}" destId="{9DBE9D9C-3774-409D-A21A-C6691BC6513E}" srcOrd="4" destOrd="0" presId="urn:microsoft.com/office/officeart/2005/8/layout/hList6"/>
    <dgm:cxn modelId="{3AE6C739-0459-4062-8D07-F0F27AA6D4BB}" type="presParOf" srcId="{3DD7C463-409B-43A6-81D9-81253204B8B7}" destId="{0EA5E8C3-E810-4C3B-8DB3-45C6E272A39B}" srcOrd="5" destOrd="0" presId="urn:microsoft.com/office/officeart/2005/8/layout/hList6"/>
    <dgm:cxn modelId="{1A38ACFD-E14C-4812-ABB7-F5A4DF47DD7E}" type="presParOf" srcId="{3DD7C463-409B-43A6-81D9-81253204B8B7}" destId="{EA6A06A9-00CA-457E-B878-CE3DD9806719}" srcOrd="6"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412D224-FA90-4149-8B13-3D015BD0B8FF}" type="doc">
      <dgm:prSet loTypeId="urn:microsoft.com/office/officeart/2005/8/layout/pyramid2" loCatId="pyramid" qsTypeId="urn:microsoft.com/office/officeart/2005/8/quickstyle/3d1" qsCatId="3D" csTypeId="urn:microsoft.com/office/officeart/2005/8/colors/accent1_2" csCatId="accent1" phldr="1"/>
      <dgm:spPr/>
      <dgm:t>
        <a:bodyPr/>
        <a:lstStyle/>
        <a:p>
          <a:endParaRPr lang="ru-RU"/>
        </a:p>
      </dgm:t>
    </dgm:pt>
    <dgm:pt modelId="{B1ECF9E3-9221-424B-917C-D6342ABFECFB}">
      <dgm:prSet phldrT="[Текст]" custT="1"/>
      <dgm:spPr/>
      <dgm:t>
        <a:bodyPr/>
        <a:lstStyle/>
        <a:p>
          <a:r>
            <a:rPr lang="ru-RU" sz="1400" b="1" dirty="0">
              <a:latin typeface="Arial" panose="020B0604020202020204" pitchFamily="34" charset="0"/>
              <a:cs typeface="Arial" panose="020B0604020202020204" pitchFamily="34" charset="0"/>
            </a:rPr>
            <a:t>ПОВЫСИЛАСЬ МОТИВАЦИЯ К ОБУЧЕНИЮ</a:t>
          </a:r>
        </a:p>
      </dgm:t>
    </dgm:pt>
    <dgm:pt modelId="{7CCD5842-A98D-4746-BCC0-F321B0F8F65E}" type="parTrans" cxnId="{8DD3394F-E2B0-4768-9B55-954480FF94F7}">
      <dgm:prSet/>
      <dgm:spPr/>
      <dgm:t>
        <a:bodyPr/>
        <a:lstStyle/>
        <a:p>
          <a:endParaRPr lang="ru-RU"/>
        </a:p>
      </dgm:t>
    </dgm:pt>
    <dgm:pt modelId="{427AC3EE-9098-45A2-B923-67B41BE61442}" type="sibTrans" cxnId="{8DD3394F-E2B0-4768-9B55-954480FF94F7}">
      <dgm:prSet/>
      <dgm:spPr/>
      <dgm:t>
        <a:bodyPr/>
        <a:lstStyle/>
        <a:p>
          <a:endParaRPr lang="ru-RU"/>
        </a:p>
      </dgm:t>
    </dgm:pt>
    <dgm:pt modelId="{A530E8A1-F6FE-4565-BB88-0C2063CD5420}">
      <dgm:prSet phldrT="[Текст]" custT="1"/>
      <dgm:spPr/>
      <dgm:t>
        <a:bodyPr/>
        <a:lstStyle/>
        <a:p>
          <a:r>
            <a:rPr lang="ru-RU" sz="1400" b="1" dirty="0">
              <a:latin typeface="Arial" panose="020B0604020202020204" pitchFamily="34" charset="0"/>
              <a:cs typeface="Arial" panose="020B0604020202020204" pitchFamily="34" charset="0"/>
            </a:rPr>
            <a:t>СОКРАТИЛОСЬ ВРЕМЯ НА ЗАПОМИНАНИЕ ПРАВИЛ</a:t>
          </a:r>
        </a:p>
      </dgm:t>
    </dgm:pt>
    <dgm:pt modelId="{2D6339C0-DBFA-4E94-B81E-4C4EBB5EDFDA}" type="parTrans" cxnId="{AD6D6E6B-2538-45A1-B893-38773C6754AA}">
      <dgm:prSet/>
      <dgm:spPr/>
      <dgm:t>
        <a:bodyPr/>
        <a:lstStyle/>
        <a:p>
          <a:endParaRPr lang="ru-RU"/>
        </a:p>
      </dgm:t>
    </dgm:pt>
    <dgm:pt modelId="{43C2B6AA-DFCC-41F4-B2D2-0560F794B018}" type="sibTrans" cxnId="{AD6D6E6B-2538-45A1-B893-38773C6754AA}">
      <dgm:prSet/>
      <dgm:spPr/>
      <dgm:t>
        <a:bodyPr/>
        <a:lstStyle/>
        <a:p>
          <a:endParaRPr lang="ru-RU"/>
        </a:p>
      </dgm:t>
    </dgm:pt>
    <dgm:pt modelId="{114F3788-A4C1-4DA5-A506-A76754FDFA12}">
      <dgm:prSet phldrT="[Текст]"/>
      <dgm:spPr/>
      <dgm:t>
        <a:bodyPr/>
        <a:lstStyle/>
        <a:p>
          <a:r>
            <a:rPr lang="ru-RU" b="1" dirty="0">
              <a:latin typeface="Arial" panose="020B0604020202020204" pitchFamily="34" charset="0"/>
              <a:cs typeface="Arial" panose="020B0604020202020204" pitchFamily="34" charset="0"/>
            </a:rPr>
            <a:t>УДЕЛЯЕТСЯ БОЛЬШЕ ВРЕМЕНИ ПРАКТИЧЕСКИМ РАБОТАМ</a:t>
          </a:r>
        </a:p>
      </dgm:t>
    </dgm:pt>
    <dgm:pt modelId="{268B9633-3D88-48D9-80D8-22CE1180840A}" type="parTrans" cxnId="{3F28A22C-B01F-4BD5-9502-9FDE12E3BA13}">
      <dgm:prSet/>
      <dgm:spPr/>
      <dgm:t>
        <a:bodyPr/>
        <a:lstStyle/>
        <a:p>
          <a:endParaRPr lang="ru-RU"/>
        </a:p>
      </dgm:t>
    </dgm:pt>
    <dgm:pt modelId="{A7C58337-AD71-405D-938C-49E49EDFEC27}" type="sibTrans" cxnId="{3F28A22C-B01F-4BD5-9502-9FDE12E3BA13}">
      <dgm:prSet/>
      <dgm:spPr/>
      <dgm:t>
        <a:bodyPr/>
        <a:lstStyle/>
        <a:p>
          <a:endParaRPr lang="ru-RU"/>
        </a:p>
      </dgm:t>
    </dgm:pt>
    <dgm:pt modelId="{8816A8D2-EEA2-412D-9EF6-DCA888A0D29D}">
      <dgm:prSet phldrT="[Текст]" custT="1"/>
      <dgm:spPr/>
      <dgm:t>
        <a:bodyPr/>
        <a:lstStyle/>
        <a:p>
          <a:r>
            <a:rPr lang="ru-RU" sz="1400" b="1" dirty="0">
              <a:latin typeface="Arial" panose="020B0604020202020204" pitchFamily="34" charset="0"/>
              <a:cs typeface="Arial" panose="020B0604020202020204" pitchFamily="34" charset="0"/>
            </a:rPr>
            <a:t>ПОВЫСИЛОСЬ КАЧЕСТВО МОНИТОРИНГОВЫХ РАБОТ</a:t>
          </a:r>
        </a:p>
      </dgm:t>
    </dgm:pt>
    <dgm:pt modelId="{4A24AAFD-C8B1-48DD-AB69-2AF7979CABFF}" type="parTrans" cxnId="{BCC2F9EA-8CF4-468E-B84D-FFD833B3B48D}">
      <dgm:prSet/>
      <dgm:spPr/>
      <dgm:t>
        <a:bodyPr/>
        <a:lstStyle/>
        <a:p>
          <a:endParaRPr lang="ru-RU"/>
        </a:p>
      </dgm:t>
    </dgm:pt>
    <dgm:pt modelId="{5A617D31-92EB-4166-AC01-04D49C869E5D}" type="sibTrans" cxnId="{BCC2F9EA-8CF4-468E-B84D-FFD833B3B48D}">
      <dgm:prSet/>
      <dgm:spPr/>
      <dgm:t>
        <a:bodyPr/>
        <a:lstStyle/>
        <a:p>
          <a:endParaRPr lang="ru-RU"/>
        </a:p>
      </dgm:t>
    </dgm:pt>
    <dgm:pt modelId="{E4413637-18F2-4DF6-868D-C5E54507433B}">
      <dgm:prSet phldrT="[Текст]" custT="1"/>
      <dgm:spPr/>
      <dgm:t>
        <a:bodyPr/>
        <a:lstStyle/>
        <a:p>
          <a:r>
            <a:rPr lang="ru-RU" sz="1400" b="1" dirty="0">
              <a:latin typeface="Arial" panose="020B0604020202020204" pitchFamily="34" charset="0"/>
              <a:cs typeface="Arial" panose="020B0604020202020204" pitchFamily="34" charset="0"/>
            </a:rPr>
            <a:t>СОКРАТИЛОСЬ ВРЕМЯ НА ВЫПОЛНЕНИЕ </a:t>
          </a:r>
        </a:p>
        <a:p>
          <a:r>
            <a:rPr lang="ru-RU" sz="1400" b="1" dirty="0">
              <a:latin typeface="Arial" panose="020B0604020202020204" pitchFamily="34" charset="0"/>
              <a:cs typeface="Arial" panose="020B0604020202020204" pitchFamily="34" charset="0"/>
            </a:rPr>
            <a:t>ДОМАШНИХ РАБОТ</a:t>
          </a:r>
        </a:p>
      </dgm:t>
    </dgm:pt>
    <dgm:pt modelId="{18B9B9A5-70F5-454D-9824-3ED0073BADBA}" type="parTrans" cxnId="{40C14810-80E2-4261-8928-40F518E54E70}">
      <dgm:prSet/>
      <dgm:spPr/>
      <dgm:t>
        <a:bodyPr/>
        <a:lstStyle/>
        <a:p>
          <a:endParaRPr lang="ru-RU"/>
        </a:p>
      </dgm:t>
    </dgm:pt>
    <dgm:pt modelId="{C28C64C4-CB81-4A55-84F2-85F33CF75B88}" type="sibTrans" cxnId="{40C14810-80E2-4261-8928-40F518E54E70}">
      <dgm:prSet/>
      <dgm:spPr/>
      <dgm:t>
        <a:bodyPr/>
        <a:lstStyle/>
        <a:p>
          <a:endParaRPr lang="ru-RU"/>
        </a:p>
      </dgm:t>
    </dgm:pt>
    <dgm:pt modelId="{5D92C382-D28E-4FD6-9252-847DBB2A79A1}" type="pres">
      <dgm:prSet presAssocID="{0412D224-FA90-4149-8B13-3D015BD0B8FF}" presName="compositeShape" presStyleCnt="0">
        <dgm:presLayoutVars>
          <dgm:dir/>
          <dgm:resizeHandles/>
        </dgm:presLayoutVars>
      </dgm:prSet>
      <dgm:spPr/>
      <dgm:t>
        <a:bodyPr/>
        <a:lstStyle/>
        <a:p>
          <a:endParaRPr lang="ru-RU"/>
        </a:p>
      </dgm:t>
    </dgm:pt>
    <dgm:pt modelId="{B21EE10D-16BB-446A-834C-F9EA45E12470}" type="pres">
      <dgm:prSet presAssocID="{0412D224-FA90-4149-8B13-3D015BD0B8FF}" presName="pyramid" presStyleLbl="node1" presStyleIdx="0" presStyleCnt="1" custLinFactNeighborX="-30054"/>
      <dgm:spPr/>
    </dgm:pt>
    <dgm:pt modelId="{C69ABE70-18F8-4BF4-9F9C-FAA177ED92B6}" type="pres">
      <dgm:prSet presAssocID="{0412D224-FA90-4149-8B13-3D015BD0B8FF}" presName="theList" presStyleCnt="0"/>
      <dgm:spPr/>
    </dgm:pt>
    <dgm:pt modelId="{A3632DEA-3EEA-4F04-8A09-8B6F84A568F7}" type="pres">
      <dgm:prSet presAssocID="{B1ECF9E3-9221-424B-917C-D6342ABFECFB}" presName="aNode" presStyleLbl="fgAcc1" presStyleIdx="0" presStyleCnt="5" custScaleX="217527" custLinFactY="-12562" custLinFactNeighborX="19366" custLinFactNeighborY="-100000">
        <dgm:presLayoutVars>
          <dgm:bulletEnabled val="1"/>
        </dgm:presLayoutVars>
      </dgm:prSet>
      <dgm:spPr/>
      <dgm:t>
        <a:bodyPr/>
        <a:lstStyle/>
        <a:p>
          <a:endParaRPr lang="ru-RU"/>
        </a:p>
      </dgm:t>
    </dgm:pt>
    <dgm:pt modelId="{6BA53CF5-A961-46A0-A4C5-E35182ACD441}" type="pres">
      <dgm:prSet presAssocID="{B1ECF9E3-9221-424B-917C-D6342ABFECFB}" presName="aSpace" presStyleCnt="0"/>
      <dgm:spPr/>
    </dgm:pt>
    <dgm:pt modelId="{99C30DB8-FEE7-4510-B2E2-D8A094865858}" type="pres">
      <dgm:prSet presAssocID="{A530E8A1-F6FE-4565-BB88-0C2063CD5420}" presName="aNode" presStyleLbl="fgAcc1" presStyleIdx="1" presStyleCnt="5" custScaleX="217609" custLinFactY="-255" custLinFactNeighborX="19331" custLinFactNeighborY="-100000">
        <dgm:presLayoutVars>
          <dgm:bulletEnabled val="1"/>
        </dgm:presLayoutVars>
      </dgm:prSet>
      <dgm:spPr/>
      <dgm:t>
        <a:bodyPr/>
        <a:lstStyle/>
        <a:p>
          <a:endParaRPr lang="ru-RU"/>
        </a:p>
      </dgm:t>
    </dgm:pt>
    <dgm:pt modelId="{67466D95-C0A8-4A9F-9A7F-011E064696C8}" type="pres">
      <dgm:prSet presAssocID="{A530E8A1-F6FE-4565-BB88-0C2063CD5420}" presName="aSpace" presStyleCnt="0"/>
      <dgm:spPr/>
    </dgm:pt>
    <dgm:pt modelId="{C42BBF7F-62A5-460A-A06E-A2DBA336ABB3}" type="pres">
      <dgm:prSet presAssocID="{114F3788-A4C1-4DA5-A506-A76754FDFA12}" presName="aNode" presStyleLbl="fgAcc1" presStyleIdx="2" presStyleCnt="5" custScaleX="217915" custLinFactY="-480" custLinFactNeighborX="21161" custLinFactNeighborY="-100000">
        <dgm:presLayoutVars>
          <dgm:bulletEnabled val="1"/>
        </dgm:presLayoutVars>
      </dgm:prSet>
      <dgm:spPr/>
      <dgm:t>
        <a:bodyPr/>
        <a:lstStyle/>
        <a:p>
          <a:endParaRPr lang="ru-RU"/>
        </a:p>
      </dgm:t>
    </dgm:pt>
    <dgm:pt modelId="{EEB2E4C4-D16F-4E21-936E-141FEF1443E4}" type="pres">
      <dgm:prSet presAssocID="{114F3788-A4C1-4DA5-A506-A76754FDFA12}" presName="aSpace" presStyleCnt="0"/>
      <dgm:spPr/>
    </dgm:pt>
    <dgm:pt modelId="{D77FF665-2EC6-4084-8287-B4A1793EE487}" type="pres">
      <dgm:prSet presAssocID="{8816A8D2-EEA2-412D-9EF6-DCA888A0D29D}" presName="aNode" presStyleLbl="fgAcc1" presStyleIdx="3" presStyleCnt="5" custScaleX="217915" custLinFactY="-480" custLinFactNeighborX="21161" custLinFactNeighborY="-100000">
        <dgm:presLayoutVars>
          <dgm:bulletEnabled val="1"/>
        </dgm:presLayoutVars>
      </dgm:prSet>
      <dgm:spPr/>
      <dgm:t>
        <a:bodyPr/>
        <a:lstStyle/>
        <a:p>
          <a:endParaRPr lang="ru-RU"/>
        </a:p>
      </dgm:t>
    </dgm:pt>
    <dgm:pt modelId="{A7088E6F-668D-4E6C-B7DB-9377E51E1A19}" type="pres">
      <dgm:prSet presAssocID="{8816A8D2-EEA2-412D-9EF6-DCA888A0D29D}" presName="aSpace" presStyleCnt="0"/>
      <dgm:spPr/>
    </dgm:pt>
    <dgm:pt modelId="{D7CAC410-2530-401C-AF84-2F5C335BF76C}" type="pres">
      <dgm:prSet presAssocID="{E4413637-18F2-4DF6-868D-C5E54507433B}" presName="aNode" presStyleLbl="fgAcc1" presStyleIdx="4" presStyleCnt="5" custScaleX="217915" custLinFactY="-480" custLinFactNeighborX="21161" custLinFactNeighborY="-100000">
        <dgm:presLayoutVars>
          <dgm:bulletEnabled val="1"/>
        </dgm:presLayoutVars>
      </dgm:prSet>
      <dgm:spPr/>
      <dgm:t>
        <a:bodyPr/>
        <a:lstStyle/>
        <a:p>
          <a:endParaRPr lang="ru-RU"/>
        </a:p>
      </dgm:t>
    </dgm:pt>
    <dgm:pt modelId="{E859EA35-20FF-413E-AC6B-E1F84AB1FCCF}" type="pres">
      <dgm:prSet presAssocID="{E4413637-18F2-4DF6-868D-C5E54507433B}" presName="aSpace" presStyleCnt="0"/>
      <dgm:spPr/>
    </dgm:pt>
  </dgm:ptLst>
  <dgm:cxnLst>
    <dgm:cxn modelId="{302EEC71-3F34-4C3A-8002-C2F898B54464}" type="presOf" srcId="{E4413637-18F2-4DF6-868D-C5E54507433B}" destId="{D7CAC410-2530-401C-AF84-2F5C335BF76C}" srcOrd="0" destOrd="0" presId="urn:microsoft.com/office/officeart/2005/8/layout/pyramid2"/>
    <dgm:cxn modelId="{A913C6A8-1B29-474E-9B82-6509891D3DD4}" type="presOf" srcId="{114F3788-A4C1-4DA5-A506-A76754FDFA12}" destId="{C42BBF7F-62A5-460A-A06E-A2DBA336ABB3}" srcOrd="0" destOrd="0" presId="urn:microsoft.com/office/officeart/2005/8/layout/pyramid2"/>
    <dgm:cxn modelId="{40C14810-80E2-4261-8928-40F518E54E70}" srcId="{0412D224-FA90-4149-8B13-3D015BD0B8FF}" destId="{E4413637-18F2-4DF6-868D-C5E54507433B}" srcOrd="4" destOrd="0" parTransId="{18B9B9A5-70F5-454D-9824-3ED0073BADBA}" sibTransId="{C28C64C4-CB81-4A55-84F2-85F33CF75B88}"/>
    <dgm:cxn modelId="{026E57BC-D9F7-41C2-A8C3-28F4C065E36D}" type="presOf" srcId="{B1ECF9E3-9221-424B-917C-D6342ABFECFB}" destId="{A3632DEA-3EEA-4F04-8A09-8B6F84A568F7}" srcOrd="0" destOrd="0" presId="urn:microsoft.com/office/officeart/2005/8/layout/pyramid2"/>
    <dgm:cxn modelId="{C83B261F-D17A-449F-9ABE-D8E3DFE95B84}" type="presOf" srcId="{0412D224-FA90-4149-8B13-3D015BD0B8FF}" destId="{5D92C382-D28E-4FD6-9252-847DBB2A79A1}" srcOrd="0" destOrd="0" presId="urn:microsoft.com/office/officeart/2005/8/layout/pyramid2"/>
    <dgm:cxn modelId="{AD6D6E6B-2538-45A1-B893-38773C6754AA}" srcId="{0412D224-FA90-4149-8B13-3D015BD0B8FF}" destId="{A530E8A1-F6FE-4565-BB88-0C2063CD5420}" srcOrd="1" destOrd="0" parTransId="{2D6339C0-DBFA-4E94-B81E-4C4EBB5EDFDA}" sibTransId="{43C2B6AA-DFCC-41F4-B2D2-0560F794B018}"/>
    <dgm:cxn modelId="{534FD58F-C14A-451F-B04C-5BC73BF6BC89}" type="presOf" srcId="{A530E8A1-F6FE-4565-BB88-0C2063CD5420}" destId="{99C30DB8-FEE7-4510-B2E2-D8A094865858}" srcOrd="0" destOrd="0" presId="urn:microsoft.com/office/officeart/2005/8/layout/pyramid2"/>
    <dgm:cxn modelId="{3F28A22C-B01F-4BD5-9502-9FDE12E3BA13}" srcId="{0412D224-FA90-4149-8B13-3D015BD0B8FF}" destId="{114F3788-A4C1-4DA5-A506-A76754FDFA12}" srcOrd="2" destOrd="0" parTransId="{268B9633-3D88-48D9-80D8-22CE1180840A}" sibTransId="{A7C58337-AD71-405D-938C-49E49EDFEC27}"/>
    <dgm:cxn modelId="{8DD3394F-E2B0-4768-9B55-954480FF94F7}" srcId="{0412D224-FA90-4149-8B13-3D015BD0B8FF}" destId="{B1ECF9E3-9221-424B-917C-D6342ABFECFB}" srcOrd="0" destOrd="0" parTransId="{7CCD5842-A98D-4746-BCC0-F321B0F8F65E}" sibTransId="{427AC3EE-9098-45A2-B923-67B41BE61442}"/>
    <dgm:cxn modelId="{E6F09D14-9374-4B38-BE3C-7E135D39915B}" type="presOf" srcId="{8816A8D2-EEA2-412D-9EF6-DCA888A0D29D}" destId="{D77FF665-2EC6-4084-8287-B4A1793EE487}" srcOrd="0" destOrd="0" presId="urn:microsoft.com/office/officeart/2005/8/layout/pyramid2"/>
    <dgm:cxn modelId="{BCC2F9EA-8CF4-468E-B84D-FFD833B3B48D}" srcId="{0412D224-FA90-4149-8B13-3D015BD0B8FF}" destId="{8816A8D2-EEA2-412D-9EF6-DCA888A0D29D}" srcOrd="3" destOrd="0" parTransId="{4A24AAFD-C8B1-48DD-AB69-2AF7979CABFF}" sibTransId="{5A617D31-92EB-4166-AC01-04D49C869E5D}"/>
    <dgm:cxn modelId="{665E55FE-FC5B-4A85-A116-B53845E54A48}" type="presParOf" srcId="{5D92C382-D28E-4FD6-9252-847DBB2A79A1}" destId="{B21EE10D-16BB-446A-834C-F9EA45E12470}" srcOrd="0" destOrd="0" presId="urn:microsoft.com/office/officeart/2005/8/layout/pyramid2"/>
    <dgm:cxn modelId="{909D6D88-3192-40D7-9E64-04B78196DF3D}" type="presParOf" srcId="{5D92C382-D28E-4FD6-9252-847DBB2A79A1}" destId="{C69ABE70-18F8-4BF4-9F9C-FAA177ED92B6}" srcOrd="1" destOrd="0" presId="urn:microsoft.com/office/officeart/2005/8/layout/pyramid2"/>
    <dgm:cxn modelId="{ECAE89EE-4553-4ACF-8CF8-584B6CE51924}" type="presParOf" srcId="{C69ABE70-18F8-4BF4-9F9C-FAA177ED92B6}" destId="{A3632DEA-3EEA-4F04-8A09-8B6F84A568F7}" srcOrd="0" destOrd="0" presId="urn:microsoft.com/office/officeart/2005/8/layout/pyramid2"/>
    <dgm:cxn modelId="{4C69D379-FE3C-4F73-8F4D-CC904BF520CE}" type="presParOf" srcId="{C69ABE70-18F8-4BF4-9F9C-FAA177ED92B6}" destId="{6BA53CF5-A961-46A0-A4C5-E35182ACD441}" srcOrd="1" destOrd="0" presId="urn:microsoft.com/office/officeart/2005/8/layout/pyramid2"/>
    <dgm:cxn modelId="{9522CE42-A340-4B59-AFCD-2EF7FF2444EE}" type="presParOf" srcId="{C69ABE70-18F8-4BF4-9F9C-FAA177ED92B6}" destId="{99C30DB8-FEE7-4510-B2E2-D8A094865858}" srcOrd="2" destOrd="0" presId="urn:microsoft.com/office/officeart/2005/8/layout/pyramid2"/>
    <dgm:cxn modelId="{CAEAE452-3D63-4AED-92AA-29D6F562CA44}" type="presParOf" srcId="{C69ABE70-18F8-4BF4-9F9C-FAA177ED92B6}" destId="{67466D95-C0A8-4A9F-9A7F-011E064696C8}" srcOrd="3" destOrd="0" presId="urn:microsoft.com/office/officeart/2005/8/layout/pyramid2"/>
    <dgm:cxn modelId="{40778529-FBC7-427C-A75E-71A6BC6B02BB}" type="presParOf" srcId="{C69ABE70-18F8-4BF4-9F9C-FAA177ED92B6}" destId="{C42BBF7F-62A5-460A-A06E-A2DBA336ABB3}" srcOrd="4" destOrd="0" presId="urn:microsoft.com/office/officeart/2005/8/layout/pyramid2"/>
    <dgm:cxn modelId="{41424DB3-3A05-4641-B7F2-FE22E7577DF8}" type="presParOf" srcId="{C69ABE70-18F8-4BF4-9F9C-FAA177ED92B6}" destId="{EEB2E4C4-D16F-4E21-936E-141FEF1443E4}" srcOrd="5" destOrd="0" presId="urn:microsoft.com/office/officeart/2005/8/layout/pyramid2"/>
    <dgm:cxn modelId="{7B3294CF-229B-47FF-B710-1A724A23B270}" type="presParOf" srcId="{C69ABE70-18F8-4BF4-9F9C-FAA177ED92B6}" destId="{D77FF665-2EC6-4084-8287-B4A1793EE487}" srcOrd="6" destOrd="0" presId="urn:microsoft.com/office/officeart/2005/8/layout/pyramid2"/>
    <dgm:cxn modelId="{CBD61421-A09C-4A8D-BBF6-210C61AF88AA}" type="presParOf" srcId="{C69ABE70-18F8-4BF4-9F9C-FAA177ED92B6}" destId="{A7088E6F-668D-4E6C-B7DB-9377E51E1A19}" srcOrd="7" destOrd="0" presId="urn:microsoft.com/office/officeart/2005/8/layout/pyramid2"/>
    <dgm:cxn modelId="{AF874A78-A132-4743-8E6A-0AFA39AF994F}" type="presParOf" srcId="{C69ABE70-18F8-4BF4-9F9C-FAA177ED92B6}" destId="{D7CAC410-2530-401C-AF84-2F5C335BF76C}" srcOrd="8" destOrd="0" presId="urn:microsoft.com/office/officeart/2005/8/layout/pyramid2"/>
    <dgm:cxn modelId="{ABE645EC-93CD-483D-833C-5C798752EEDF}" type="presParOf" srcId="{C69ABE70-18F8-4BF4-9F9C-FAA177ED92B6}" destId="{E859EA35-20FF-413E-AC6B-E1F84AB1FCCF}" srcOrd="9"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6FA97D9-6D8E-4015-A2FC-A24C49A4DE47}" type="doc">
      <dgm:prSet loTypeId="urn:microsoft.com/office/officeart/2005/8/layout/arrow2" loCatId="process" qsTypeId="urn:microsoft.com/office/officeart/2005/8/quickstyle/simple1" qsCatId="simple" csTypeId="urn:microsoft.com/office/officeart/2005/8/colors/accent5_4" csCatId="accent5" phldr="1"/>
      <dgm:spPr/>
    </dgm:pt>
    <dgm:pt modelId="{84B87871-2DF5-4D41-A43D-8FD30B6048F8}">
      <dgm:prSet phldrT="[Текст]"/>
      <dgm:spPr/>
      <dgm:t>
        <a:bodyPr/>
        <a:lstStyle/>
        <a:p>
          <a:pPr algn="l"/>
          <a:r>
            <a:rPr lang="ru-RU" dirty="0" smtClean="0">
              <a:latin typeface="Times New Roman" panose="02020603050405020304" pitchFamily="18" charset="0"/>
              <a:cs typeface="Times New Roman" panose="02020603050405020304" pitchFamily="18" charset="0"/>
            </a:rPr>
            <a:t>3   класс</a:t>
          </a:r>
        </a:p>
        <a:p>
          <a:pPr algn="ctr"/>
          <a:r>
            <a:rPr lang="ru-RU" dirty="0" smtClean="0">
              <a:latin typeface="Times New Roman" panose="02020603050405020304" pitchFamily="18" charset="0"/>
              <a:cs typeface="Times New Roman" panose="02020603050405020304" pitchFamily="18" charset="0"/>
            </a:rPr>
            <a:t>58%</a:t>
          </a:r>
          <a:endParaRPr lang="ru-RU" dirty="0">
            <a:latin typeface="Times New Roman" panose="02020603050405020304" pitchFamily="18" charset="0"/>
            <a:cs typeface="Times New Roman" panose="02020603050405020304" pitchFamily="18" charset="0"/>
          </a:endParaRPr>
        </a:p>
      </dgm:t>
    </dgm:pt>
    <dgm:pt modelId="{26FE2935-FA1F-4D8F-986A-5D7EBF77971E}" type="parTrans" cxnId="{FF7B60DF-1529-488C-82A5-B1C4DCEF9643}">
      <dgm:prSet/>
      <dgm:spPr/>
      <dgm:t>
        <a:bodyPr/>
        <a:lstStyle/>
        <a:p>
          <a:endParaRPr lang="ru-RU"/>
        </a:p>
      </dgm:t>
    </dgm:pt>
    <dgm:pt modelId="{E67F8494-AFDC-4728-8510-09B9865AECFA}" type="sibTrans" cxnId="{FF7B60DF-1529-488C-82A5-B1C4DCEF9643}">
      <dgm:prSet/>
      <dgm:spPr/>
      <dgm:t>
        <a:bodyPr/>
        <a:lstStyle/>
        <a:p>
          <a:endParaRPr lang="ru-RU"/>
        </a:p>
      </dgm:t>
    </dgm:pt>
    <dgm:pt modelId="{81CBC281-7F1D-441D-9E7D-535AECB9B1F3}">
      <dgm:prSet phldrT="[Текст]"/>
      <dgm:spPr/>
      <dgm:t>
        <a:bodyPr/>
        <a:lstStyle/>
        <a:p>
          <a:pPr algn="ctr"/>
          <a:r>
            <a:rPr lang="ru-RU" dirty="0" smtClean="0">
              <a:latin typeface="Times New Roman" panose="02020603050405020304" pitchFamily="18" charset="0"/>
              <a:cs typeface="Times New Roman" panose="02020603050405020304" pitchFamily="18" charset="0"/>
            </a:rPr>
            <a:t>4 класс</a:t>
          </a:r>
        </a:p>
        <a:p>
          <a:pPr algn="ctr"/>
          <a:r>
            <a:rPr lang="ru-RU" dirty="0" smtClean="0">
              <a:latin typeface="Times New Roman" panose="02020603050405020304" pitchFamily="18" charset="0"/>
              <a:cs typeface="Times New Roman" panose="02020603050405020304" pitchFamily="18" charset="0"/>
            </a:rPr>
            <a:t>68%</a:t>
          </a:r>
        </a:p>
        <a:p>
          <a:pPr algn="l"/>
          <a:endParaRPr lang="ru-RU" dirty="0"/>
        </a:p>
      </dgm:t>
    </dgm:pt>
    <dgm:pt modelId="{C9CDB39C-2CB0-466B-B36A-B0529869A7FD}" type="parTrans" cxnId="{110FDF9A-9B5A-4FC1-A946-43F22503EC5A}">
      <dgm:prSet/>
      <dgm:spPr/>
      <dgm:t>
        <a:bodyPr/>
        <a:lstStyle/>
        <a:p>
          <a:endParaRPr lang="ru-RU"/>
        </a:p>
      </dgm:t>
    </dgm:pt>
    <dgm:pt modelId="{03CD370B-4546-43C8-8150-A7E6A00C21D5}" type="sibTrans" cxnId="{110FDF9A-9B5A-4FC1-A946-43F22503EC5A}">
      <dgm:prSet/>
      <dgm:spPr/>
      <dgm:t>
        <a:bodyPr/>
        <a:lstStyle/>
        <a:p>
          <a:endParaRPr lang="ru-RU"/>
        </a:p>
      </dgm:t>
    </dgm:pt>
    <dgm:pt modelId="{2EF7DC9E-7033-4031-B9B5-6992F019A77B}" type="pres">
      <dgm:prSet presAssocID="{66FA97D9-6D8E-4015-A2FC-A24C49A4DE47}" presName="arrowDiagram" presStyleCnt="0">
        <dgm:presLayoutVars>
          <dgm:chMax val="5"/>
          <dgm:dir/>
          <dgm:resizeHandles val="exact"/>
        </dgm:presLayoutVars>
      </dgm:prSet>
      <dgm:spPr/>
    </dgm:pt>
    <dgm:pt modelId="{067EE502-430C-4491-8399-B74ECEF04549}" type="pres">
      <dgm:prSet presAssocID="{66FA97D9-6D8E-4015-A2FC-A24C49A4DE47}" presName="arrow" presStyleLbl="bgShp" presStyleIdx="0" presStyleCnt="1"/>
      <dgm:spPr>
        <a:solidFill>
          <a:schemeClr val="tx2">
            <a:lumMod val="40000"/>
            <a:lumOff val="60000"/>
          </a:schemeClr>
        </a:solidFill>
        <a:ln>
          <a:solidFill>
            <a:schemeClr val="tx2">
              <a:lumMod val="50000"/>
            </a:schemeClr>
          </a:solidFill>
        </a:ln>
      </dgm:spPr>
    </dgm:pt>
    <dgm:pt modelId="{5EDC8817-243B-4BA1-A6C1-34798595AE7A}" type="pres">
      <dgm:prSet presAssocID="{66FA97D9-6D8E-4015-A2FC-A24C49A4DE47}" presName="arrowDiagram2" presStyleCnt="0"/>
      <dgm:spPr/>
    </dgm:pt>
    <dgm:pt modelId="{421E66F0-743A-49B3-AB01-2997A3A33532}" type="pres">
      <dgm:prSet presAssocID="{84B87871-2DF5-4D41-A43D-8FD30B6048F8}" presName="bullet2a" presStyleLbl="node1" presStyleIdx="0" presStyleCnt="2"/>
      <dgm:spPr>
        <a:solidFill>
          <a:srgbClr val="FF6600"/>
        </a:solidFill>
      </dgm:spPr>
    </dgm:pt>
    <dgm:pt modelId="{D3E663B2-C848-4EFC-BE13-A210DFF16902}" type="pres">
      <dgm:prSet presAssocID="{84B87871-2DF5-4D41-A43D-8FD30B6048F8}" presName="textBox2a" presStyleLbl="revTx" presStyleIdx="0" presStyleCnt="2" custScaleX="122245" custLinFactNeighborX="-69929" custLinFactNeighborY="57130">
        <dgm:presLayoutVars>
          <dgm:bulletEnabled val="1"/>
        </dgm:presLayoutVars>
      </dgm:prSet>
      <dgm:spPr/>
      <dgm:t>
        <a:bodyPr/>
        <a:lstStyle/>
        <a:p>
          <a:endParaRPr lang="ru-RU"/>
        </a:p>
      </dgm:t>
    </dgm:pt>
    <dgm:pt modelId="{EF68BDB1-7F7E-4EDB-8EC6-4C7A80381B31}" type="pres">
      <dgm:prSet presAssocID="{81CBC281-7F1D-441D-9E7D-535AECB9B1F3}" presName="bullet2b" presStyleLbl="node1" presStyleIdx="1" presStyleCnt="2"/>
      <dgm:spPr>
        <a:solidFill>
          <a:srgbClr val="FF6600"/>
        </a:solidFill>
      </dgm:spPr>
    </dgm:pt>
    <dgm:pt modelId="{AB6F7116-20CB-4F85-8469-7C9F7F2F912F}" type="pres">
      <dgm:prSet presAssocID="{81CBC281-7F1D-441D-9E7D-535AECB9B1F3}" presName="textBox2b" presStyleLbl="revTx" presStyleIdx="1" presStyleCnt="2" custScaleX="121228" custLinFactNeighborX="-42311" custLinFactNeighborY="9106">
        <dgm:presLayoutVars>
          <dgm:bulletEnabled val="1"/>
        </dgm:presLayoutVars>
      </dgm:prSet>
      <dgm:spPr/>
      <dgm:t>
        <a:bodyPr/>
        <a:lstStyle/>
        <a:p>
          <a:endParaRPr lang="ru-RU"/>
        </a:p>
      </dgm:t>
    </dgm:pt>
  </dgm:ptLst>
  <dgm:cxnLst>
    <dgm:cxn modelId="{FF7B60DF-1529-488C-82A5-B1C4DCEF9643}" srcId="{66FA97D9-6D8E-4015-A2FC-A24C49A4DE47}" destId="{84B87871-2DF5-4D41-A43D-8FD30B6048F8}" srcOrd="0" destOrd="0" parTransId="{26FE2935-FA1F-4D8F-986A-5D7EBF77971E}" sibTransId="{E67F8494-AFDC-4728-8510-09B9865AECFA}"/>
    <dgm:cxn modelId="{EDAEB0F0-06ED-426A-B069-5F4724B8714E}" type="presOf" srcId="{84B87871-2DF5-4D41-A43D-8FD30B6048F8}" destId="{D3E663B2-C848-4EFC-BE13-A210DFF16902}" srcOrd="0" destOrd="0" presId="urn:microsoft.com/office/officeart/2005/8/layout/arrow2"/>
    <dgm:cxn modelId="{110FDF9A-9B5A-4FC1-A946-43F22503EC5A}" srcId="{66FA97D9-6D8E-4015-A2FC-A24C49A4DE47}" destId="{81CBC281-7F1D-441D-9E7D-535AECB9B1F3}" srcOrd="1" destOrd="0" parTransId="{C9CDB39C-2CB0-466B-B36A-B0529869A7FD}" sibTransId="{03CD370B-4546-43C8-8150-A7E6A00C21D5}"/>
    <dgm:cxn modelId="{E203ABCA-3216-43B5-B572-545FE5C5AEEA}" type="presOf" srcId="{81CBC281-7F1D-441D-9E7D-535AECB9B1F3}" destId="{AB6F7116-20CB-4F85-8469-7C9F7F2F912F}" srcOrd="0" destOrd="0" presId="urn:microsoft.com/office/officeart/2005/8/layout/arrow2"/>
    <dgm:cxn modelId="{B6E87773-819E-4E4C-8055-F8C53CE83D5E}" type="presOf" srcId="{66FA97D9-6D8E-4015-A2FC-A24C49A4DE47}" destId="{2EF7DC9E-7033-4031-B9B5-6992F019A77B}" srcOrd="0" destOrd="0" presId="urn:microsoft.com/office/officeart/2005/8/layout/arrow2"/>
    <dgm:cxn modelId="{6EAF02D8-FE7E-42C9-A98F-BE8D82FDC1EC}" type="presParOf" srcId="{2EF7DC9E-7033-4031-B9B5-6992F019A77B}" destId="{067EE502-430C-4491-8399-B74ECEF04549}" srcOrd="0" destOrd="0" presId="urn:microsoft.com/office/officeart/2005/8/layout/arrow2"/>
    <dgm:cxn modelId="{65794098-C70A-4AFC-B8E9-83F6A5C3B931}" type="presParOf" srcId="{2EF7DC9E-7033-4031-B9B5-6992F019A77B}" destId="{5EDC8817-243B-4BA1-A6C1-34798595AE7A}" srcOrd="1" destOrd="0" presId="urn:microsoft.com/office/officeart/2005/8/layout/arrow2"/>
    <dgm:cxn modelId="{AA650761-DA2D-4C0C-97B4-DD4B62EA68DE}" type="presParOf" srcId="{5EDC8817-243B-4BA1-A6C1-34798595AE7A}" destId="{421E66F0-743A-49B3-AB01-2997A3A33532}" srcOrd="0" destOrd="0" presId="urn:microsoft.com/office/officeart/2005/8/layout/arrow2"/>
    <dgm:cxn modelId="{F5A0E645-349A-4F17-8187-8CE42AA36592}" type="presParOf" srcId="{5EDC8817-243B-4BA1-A6C1-34798595AE7A}" destId="{D3E663B2-C848-4EFC-BE13-A210DFF16902}" srcOrd="1" destOrd="0" presId="urn:microsoft.com/office/officeart/2005/8/layout/arrow2"/>
    <dgm:cxn modelId="{2B19B59A-A70B-49B4-BBDB-776D8BEB036C}" type="presParOf" srcId="{5EDC8817-243B-4BA1-A6C1-34798595AE7A}" destId="{EF68BDB1-7F7E-4EDB-8EC6-4C7A80381B31}" srcOrd="2" destOrd="0" presId="urn:microsoft.com/office/officeart/2005/8/layout/arrow2"/>
    <dgm:cxn modelId="{EBF30D7B-DC03-4013-83D3-B0AF1335805D}" type="presParOf" srcId="{5EDC8817-243B-4BA1-A6C1-34798595AE7A}" destId="{AB6F7116-20CB-4F85-8469-7C9F7F2F912F}" srcOrd="3"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0F4E554-B65C-402B-8250-34BF8570DC62}" type="doc">
      <dgm:prSet loTypeId="urn:microsoft.com/office/officeart/2005/8/layout/arrow2" loCatId="process" qsTypeId="urn:microsoft.com/office/officeart/2005/8/quickstyle/simple1" qsCatId="simple" csTypeId="urn:microsoft.com/office/officeart/2005/8/colors/accent1_2" csCatId="accent1" phldr="1"/>
      <dgm:spPr/>
    </dgm:pt>
    <dgm:pt modelId="{07B296AD-2561-46F9-872F-52649ABD1872}">
      <dgm:prSet phldrT="[Текст]" custT="1"/>
      <dgm:spPr/>
      <dgm:t>
        <a:bodyPr/>
        <a:lstStyle/>
        <a:p>
          <a:pPr algn="ctr"/>
          <a:r>
            <a:rPr lang="ru-RU" sz="2800" dirty="0" smtClean="0">
              <a:solidFill>
                <a:schemeClr val="tx2">
                  <a:lumMod val="75000"/>
                </a:schemeClr>
              </a:solidFill>
              <a:latin typeface="Times New Roman" panose="02020603050405020304" pitchFamily="18" charset="0"/>
              <a:cs typeface="Times New Roman" panose="02020603050405020304" pitchFamily="18" charset="0"/>
            </a:rPr>
            <a:t>изучение правил</a:t>
          </a:r>
          <a:endParaRPr lang="ru-RU" sz="2800" dirty="0">
            <a:solidFill>
              <a:schemeClr val="tx2">
                <a:lumMod val="75000"/>
              </a:schemeClr>
            </a:solidFill>
            <a:latin typeface="Times New Roman" panose="02020603050405020304" pitchFamily="18" charset="0"/>
            <a:cs typeface="Times New Roman" panose="02020603050405020304" pitchFamily="18" charset="0"/>
          </a:endParaRPr>
        </a:p>
      </dgm:t>
    </dgm:pt>
    <dgm:pt modelId="{2C5F1C70-86D0-4529-8D04-CFA1C2758D5E}" type="parTrans" cxnId="{BDE9D92E-CC7D-4E45-9D83-768021476CDA}">
      <dgm:prSet/>
      <dgm:spPr/>
      <dgm:t>
        <a:bodyPr/>
        <a:lstStyle/>
        <a:p>
          <a:endParaRPr lang="ru-RU"/>
        </a:p>
      </dgm:t>
    </dgm:pt>
    <dgm:pt modelId="{C28B6FF8-1467-4632-A499-DC52995513D4}" type="sibTrans" cxnId="{BDE9D92E-CC7D-4E45-9D83-768021476CDA}">
      <dgm:prSet/>
      <dgm:spPr/>
      <dgm:t>
        <a:bodyPr/>
        <a:lstStyle/>
        <a:p>
          <a:endParaRPr lang="ru-RU"/>
        </a:p>
      </dgm:t>
    </dgm:pt>
    <dgm:pt modelId="{4230BDF5-D509-45B2-A8F0-D32D0652165D}">
      <dgm:prSet phldrT="[Текст]" custT="1"/>
      <dgm:spPr/>
      <dgm:t>
        <a:bodyPr/>
        <a:lstStyle/>
        <a:p>
          <a:pPr algn="ctr"/>
          <a:r>
            <a:rPr lang="ru-RU" sz="2800" dirty="0" smtClean="0">
              <a:solidFill>
                <a:schemeClr val="tx2">
                  <a:lumMod val="75000"/>
                </a:schemeClr>
              </a:solidFill>
              <a:latin typeface="Times New Roman" panose="02020603050405020304" pitchFamily="18" charset="0"/>
              <a:cs typeface="Times New Roman" panose="02020603050405020304" pitchFamily="18" charset="0"/>
            </a:rPr>
            <a:t>выполнение домашнего задания</a:t>
          </a:r>
          <a:endParaRPr lang="ru-RU" sz="2800" dirty="0">
            <a:solidFill>
              <a:schemeClr val="tx2">
                <a:lumMod val="75000"/>
              </a:schemeClr>
            </a:solidFill>
            <a:latin typeface="Times New Roman" panose="02020603050405020304" pitchFamily="18" charset="0"/>
            <a:cs typeface="Times New Roman" panose="02020603050405020304" pitchFamily="18" charset="0"/>
          </a:endParaRPr>
        </a:p>
      </dgm:t>
    </dgm:pt>
    <dgm:pt modelId="{AEDAF4EE-CD11-4734-BF31-A9347B7D819E}" type="parTrans" cxnId="{C4371054-6F1B-4796-BA72-FBC590CA6E87}">
      <dgm:prSet/>
      <dgm:spPr/>
      <dgm:t>
        <a:bodyPr/>
        <a:lstStyle/>
        <a:p>
          <a:endParaRPr lang="ru-RU"/>
        </a:p>
      </dgm:t>
    </dgm:pt>
    <dgm:pt modelId="{0C6E2F0B-36C9-44B0-9862-5EF091A0ED26}" type="sibTrans" cxnId="{C4371054-6F1B-4796-BA72-FBC590CA6E87}">
      <dgm:prSet/>
      <dgm:spPr/>
      <dgm:t>
        <a:bodyPr/>
        <a:lstStyle/>
        <a:p>
          <a:endParaRPr lang="ru-RU"/>
        </a:p>
      </dgm:t>
    </dgm:pt>
    <dgm:pt modelId="{94B26EC5-E9D0-4504-8444-CA24D691A3F5}" type="pres">
      <dgm:prSet presAssocID="{00F4E554-B65C-402B-8250-34BF8570DC62}" presName="arrowDiagram" presStyleCnt="0">
        <dgm:presLayoutVars>
          <dgm:chMax val="5"/>
          <dgm:dir/>
          <dgm:resizeHandles val="exact"/>
        </dgm:presLayoutVars>
      </dgm:prSet>
      <dgm:spPr/>
    </dgm:pt>
    <dgm:pt modelId="{D8DCA8AA-CB03-46FE-AD20-17BEB2A12E16}" type="pres">
      <dgm:prSet presAssocID="{00F4E554-B65C-402B-8250-34BF8570DC62}" presName="arrow" presStyleLbl="bgShp" presStyleIdx="0" presStyleCnt="1" custAng="10800000" custLinFactNeighborX="-2898" custLinFactNeighborY="2334"/>
      <dgm:spPr>
        <a:solidFill>
          <a:schemeClr val="tx2">
            <a:lumMod val="60000"/>
            <a:lumOff val="40000"/>
          </a:schemeClr>
        </a:solidFill>
        <a:ln>
          <a:solidFill>
            <a:schemeClr val="tx2">
              <a:lumMod val="50000"/>
            </a:schemeClr>
          </a:solidFill>
        </a:ln>
      </dgm:spPr>
    </dgm:pt>
    <dgm:pt modelId="{FBCA1028-7B41-4F5E-BBCA-86AC0B6D0C2F}" type="pres">
      <dgm:prSet presAssocID="{00F4E554-B65C-402B-8250-34BF8570DC62}" presName="arrowDiagram2" presStyleCnt="0"/>
      <dgm:spPr/>
    </dgm:pt>
    <dgm:pt modelId="{21F72C97-C822-40E7-BC77-7BFDCDC79884}" type="pres">
      <dgm:prSet presAssocID="{07B296AD-2561-46F9-872F-52649ABD1872}" presName="bullet2a" presStyleLbl="node1" presStyleIdx="0" presStyleCnt="2" custScaleX="62146" custScaleY="74408" custLinFactY="100000" custLinFactNeighborX="20738" custLinFactNeighborY="196231"/>
      <dgm:spPr>
        <a:solidFill>
          <a:srgbClr val="FF6600"/>
        </a:solidFill>
      </dgm:spPr>
    </dgm:pt>
    <dgm:pt modelId="{991AB000-0FF2-4B8D-A554-460EE253E3FD}" type="pres">
      <dgm:prSet presAssocID="{07B296AD-2561-46F9-872F-52649ABD1872}" presName="textBox2a" presStyleLbl="revTx" presStyleIdx="0" presStyleCnt="2" custLinFactX="22799" custLinFactNeighborX="100000" custLinFactNeighborY="17898">
        <dgm:presLayoutVars>
          <dgm:bulletEnabled val="1"/>
        </dgm:presLayoutVars>
      </dgm:prSet>
      <dgm:spPr/>
      <dgm:t>
        <a:bodyPr/>
        <a:lstStyle/>
        <a:p>
          <a:endParaRPr lang="ru-RU"/>
        </a:p>
      </dgm:t>
    </dgm:pt>
    <dgm:pt modelId="{B636C73B-3AE5-4676-B2F7-094F7A21A584}" type="pres">
      <dgm:prSet presAssocID="{4230BDF5-D509-45B2-A8F0-D32D0652165D}" presName="bullet2b" presStyleLbl="node1" presStyleIdx="1" presStyleCnt="2" custLinFactY="100000" custLinFactNeighborX="41189" custLinFactNeighborY="129473"/>
      <dgm:spPr>
        <a:solidFill>
          <a:srgbClr val="FF6600"/>
        </a:solidFill>
      </dgm:spPr>
      <dgm:t>
        <a:bodyPr/>
        <a:lstStyle/>
        <a:p>
          <a:endParaRPr lang="ru-RU"/>
        </a:p>
      </dgm:t>
    </dgm:pt>
    <dgm:pt modelId="{7DBFB67A-578E-4399-A5BA-E1375F72A00C}" type="pres">
      <dgm:prSet presAssocID="{4230BDF5-D509-45B2-A8F0-D32D0652165D}" presName="textBox2b" presStyleLbl="revTx" presStyleIdx="1" presStyleCnt="2" custScaleX="131882" custLinFactX="-75538" custLinFactNeighborX="-100000" custLinFactNeighborY="-59468">
        <dgm:presLayoutVars>
          <dgm:bulletEnabled val="1"/>
        </dgm:presLayoutVars>
      </dgm:prSet>
      <dgm:spPr/>
      <dgm:t>
        <a:bodyPr/>
        <a:lstStyle/>
        <a:p>
          <a:endParaRPr lang="ru-RU"/>
        </a:p>
      </dgm:t>
    </dgm:pt>
  </dgm:ptLst>
  <dgm:cxnLst>
    <dgm:cxn modelId="{0F06D5AB-BF30-498A-A406-07E5B981DCB9}" type="presOf" srcId="{4230BDF5-D509-45B2-A8F0-D32D0652165D}" destId="{7DBFB67A-578E-4399-A5BA-E1375F72A00C}" srcOrd="0" destOrd="0" presId="urn:microsoft.com/office/officeart/2005/8/layout/arrow2"/>
    <dgm:cxn modelId="{BDE9D92E-CC7D-4E45-9D83-768021476CDA}" srcId="{00F4E554-B65C-402B-8250-34BF8570DC62}" destId="{07B296AD-2561-46F9-872F-52649ABD1872}" srcOrd="0" destOrd="0" parTransId="{2C5F1C70-86D0-4529-8D04-CFA1C2758D5E}" sibTransId="{C28B6FF8-1467-4632-A499-DC52995513D4}"/>
    <dgm:cxn modelId="{77C5DDDD-4808-4414-9508-E3BD5CA9CB3F}" type="presOf" srcId="{00F4E554-B65C-402B-8250-34BF8570DC62}" destId="{94B26EC5-E9D0-4504-8444-CA24D691A3F5}" srcOrd="0" destOrd="0" presId="urn:microsoft.com/office/officeart/2005/8/layout/arrow2"/>
    <dgm:cxn modelId="{550C5861-7E23-4EDA-B50A-BC7D1F98DF97}" type="presOf" srcId="{07B296AD-2561-46F9-872F-52649ABD1872}" destId="{991AB000-0FF2-4B8D-A554-460EE253E3FD}" srcOrd="0" destOrd="0" presId="urn:microsoft.com/office/officeart/2005/8/layout/arrow2"/>
    <dgm:cxn modelId="{C4371054-6F1B-4796-BA72-FBC590CA6E87}" srcId="{00F4E554-B65C-402B-8250-34BF8570DC62}" destId="{4230BDF5-D509-45B2-A8F0-D32D0652165D}" srcOrd="1" destOrd="0" parTransId="{AEDAF4EE-CD11-4734-BF31-A9347B7D819E}" sibTransId="{0C6E2F0B-36C9-44B0-9862-5EF091A0ED26}"/>
    <dgm:cxn modelId="{DA74DA3B-5E12-417D-9970-CB2E8CC3EB98}" type="presParOf" srcId="{94B26EC5-E9D0-4504-8444-CA24D691A3F5}" destId="{D8DCA8AA-CB03-46FE-AD20-17BEB2A12E16}" srcOrd="0" destOrd="0" presId="urn:microsoft.com/office/officeart/2005/8/layout/arrow2"/>
    <dgm:cxn modelId="{24CD9A26-7292-47EB-BF24-D4D5CAA3C963}" type="presParOf" srcId="{94B26EC5-E9D0-4504-8444-CA24D691A3F5}" destId="{FBCA1028-7B41-4F5E-BBCA-86AC0B6D0C2F}" srcOrd="1" destOrd="0" presId="urn:microsoft.com/office/officeart/2005/8/layout/arrow2"/>
    <dgm:cxn modelId="{75716064-F76C-422B-AE81-6DF7AFFBD597}" type="presParOf" srcId="{FBCA1028-7B41-4F5E-BBCA-86AC0B6D0C2F}" destId="{21F72C97-C822-40E7-BC77-7BFDCDC79884}" srcOrd="0" destOrd="0" presId="urn:microsoft.com/office/officeart/2005/8/layout/arrow2"/>
    <dgm:cxn modelId="{C75FE3D4-EFA1-4667-95AF-6EFAB686F838}" type="presParOf" srcId="{FBCA1028-7B41-4F5E-BBCA-86AC0B6D0C2F}" destId="{991AB000-0FF2-4B8D-A554-460EE253E3FD}" srcOrd="1" destOrd="0" presId="urn:microsoft.com/office/officeart/2005/8/layout/arrow2"/>
    <dgm:cxn modelId="{049B6210-85B5-46A9-8F5D-6C32678B4A92}" type="presParOf" srcId="{FBCA1028-7B41-4F5E-BBCA-86AC0B6D0C2F}" destId="{B636C73B-3AE5-4676-B2F7-094F7A21A584}" srcOrd="2" destOrd="0" presId="urn:microsoft.com/office/officeart/2005/8/layout/arrow2"/>
    <dgm:cxn modelId="{20F5728B-02BB-4C03-B4D4-077621159243}" type="presParOf" srcId="{FBCA1028-7B41-4F5E-BBCA-86AC0B6D0C2F}" destId="{7DBFB67A-578E-4399-A5BA-E1375F72A00C}" srcOrd="3"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87C6CB-7D8B-4853-962E-2793A2ACCD41}">
      <dsp:nvSpPr>
        <dsp:cNvPr id="0" name=""/>
        <dsp:cNvSpPr/>
      </dsp:nvSpPr>
      <dsp:spPr>
        <a:xfrm>
          <a:off x="-4363984" y="-667251"/>
          <a:ext cx="5182479" cy="5182479"/>
        </a:xfrm>
        <a:prstGeom prst="blockArc">
          <a:avLst>
            <a:gd name="adj1" fmla="val 18900000"/>
            <a:gd name="adj2" fmla="val 2700000"/>
            <a:gd name="adj3" fmla="val 417"/>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0565734-13D6-4F24-BB29-B03125030B42}">
      <dsp:nvSpPr>
        <dsp:cNvPr id="0" name=""/>
        <dsp:cNvSpPr/>
      </dsp:nvSpPr>
      <dsp:spPr>
        <a:xfrm>
          <a:off x="493263" y="384797"/>
          <a:ext cx="6693480" cy="769595"/>
        </a:xfrm>
        <a:prstGeom prst="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10866" tIns="38100" rIns="38100" bIns="38100" numCol="1" spcCol="1270" anchor="ctr" anchorCtr="0">
          <a:noAutofit/>
        </a:bodyPr>
        <a:lstStyle/>
        <a:p>
          <a:pPr lvl="0" algn="l" defTabSz="666750">
            <a:lnSpc>
              <a:spcPct val="90000"/>
            </a:lnSpc>
            <a:spcBef>
              <a:spcPct val="0"/>
            </a:spcBef>
            <a:spcAft>
              <a:spcPct val="35000"/>
            </a:spcAft>
          </a:pPr>
          <a:r>
            <a:rPr lang="ru-RU" sz="1500" b="1" kern="1200" dirty="0">
              <a:latin typeface="Arial" panose="020B0604020202020204" pitchFamily="34" charset="0"/>
              <a:cs typeface="Arial" panose="020B0604020202020204" pitchFamily="34" charset="0"/>
            </a:rPr>
            <a:t>РАЗРАБОТАТЬ ПРИЁМЫ ОБУЧЕНИЯ, НАПРАВЛЕННЫЕ НА ПОНИМАНИЕ И УСПЕШНОЕ ПРИМЕНЕНИЕ УЧАЩИМИСЯ НА ПРАКТИКЕ ИЗУЧЕННЫХ ПРАВИЛ  ПО УЧЕБНЫМ ПРЕДМЕТАМ</a:t>
          </a:r>
        </a:p>
      </dsp:txBody>
      <dsp:txXfrm>
        <a:off x="493263" y="384797"/>
        <a:ext cx="6693480" cy="769595"/>
      </dsp:txXfrm>
    </dsp:sp>
    <dsp:sp modelId="{3C27843B-B399-4C8E-B93D-2A984F37FC30}">
      <dsp:nvSpPr>
        <dsp:cNvPr id="0" name=""/>
        <dsp:cNvSpPr/>
      </dsp:nvSpPr>
      <dsp:spPr>
        <a:xfrm>
          <a:off x="40375" y="288598"/>
          <a:ext cx="961994" cy="96199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D202DDA-3861-4A75-B7EC-3E0F1861A62E}">
      <dsp:nvSpPr>
        <dsp:cNvPr id="0" name=""/>
        <dsp:cNvSpPr/>
      </dsp:nvSpPr>
      <dsp:spPr>
        <a:xfrm>
          <a:off x="801119" y="1539190"/>
          <a:ext cx="6357515" cy="769595"/>
        </a:xfrm>
        <a:prstGeom prst="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10866" tIns="38100" rIns="38100" bIns="38100" numCol="1" spcCol="1270" anchor="ctr" anchorCtr="0">
          <a:noAutofit/>
        </a:bodyPr>
        <a:lstStyle/>
        <a:p>
          <a:pPr lvl="0" algn="l" defTabSz="666750">
            <a:lnSpc>
              <a:spcPct val="90000"/>
            </a:lnSpc>
            <a:spcBef>
              <a:spcPct val="0"/>
            </a:spcBef>
            <a:spcAft>
              <a:spcPct val="35000"/>
            </a:spcAft>
          </a:pPr>
          <a:r>
            <a:rPr lang="ru-RU" sz="1500" b="1" kern="1200" dirty="0">
              <a:latin typeface="Arial" panose="020B0604020202020204" pitchFamily="34" charset="0"/>
              <a:cs typeface="Arial" panose="020B0604020202020204" pitchFamily="34" charset="0"/>
            </a:rPr>
            <a:t>СОЗДАТЬ ТРЕНАЖЁР «ТОП-10» ДОПОЛНИТЕЛЬНЫХ ЗАДАЧ ПО МАТЕМАТИКЕ  ДЛЯ ДИФФЕРЕНЦИРОВАННОГО ПОДХОДА  К ЗАКРЕПЛЕНИЮ НАВЫКОВ РЕШЕНИЯ ЗАДАЧ</a:t>
          </a:r>
        </a:p>
      </dsp:txBody>
      <dsp:txXfrm>
        <a:off x="801119" y="1539190"/>
        <a:ext cx="6357515" cy="769595"/>
      </dsp:txXfrm>
    </dsp:sp>
    <dsp:sp modelId="{6551FC5D-6A18-4155-B863-3C8C2CC348C5}">
      <dsp:nvSpPr>
        <dsp:cNvPr id="0" name=""/>
        <dsp:cNvSpPr/>
      </dsp:nvSpPr>
      <dsp:spPr>
        <a:xfrm>
          <a:off x="320122" y="1442991"/>
          <a:ext cx="961994" cy="96199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DD68BF-2B07-46E5-8B50-2B169B6B2851}">
      <dsp:nvSpPr>
        <dsp:cNvPr id="0" name=""/>
        <dsp:cNvSpPr/>
      </dsp:nvSpPr>
      <dsp:spPr>
        <a:xfrm>
          <a:off x="521372" y="2693583"/>
          <a:ext cx="6637262" cy="769595"/>
        </a:xfrm>
        <a:prstGeom prst="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10866" tIns="38100" rIns="38100" bIns="38100" numCol="1" spcCol="1270" anchor="ctr" anchorCtr="0">
          <a:noAutofit/>
        </a:bodyPr>
        <a:lstStyle/>
        <a:p>
          <a:pPr lvl="0" algn="l" defTabSz="666750">
            <a:lnSpc>
              <a:spcPct val="90000"/>
            </a:lnSpc>
            <a:spcBef>
              <a:spcPct val="0"/>
            </a:spcBef>
            <a:spcAft>
              <a:spcPct val="35000"/>
            </a:spcAft>
          </a:pPr>
          <a:r>
            <a:rPr lang="ru-RU" sz="1500" b="1" kern="1200" dirty="0">
              <a:latin typeface="Arial" panose="020B0604020202020204" pitchFamily="34" charset="0"/>
              <a:cs typeface="Arial" panose="020B0604020202020204" pitchFamily="34" charset="0"/>
            </a:rPr>
            <a:t>ВЫПУСТИТЬ МЕТОДИЧЕСКИЙ СБОРНИК ПО РУССКОМУ ЯЗЫКУ И МАТЕМАТИКЕ  «ПРАВИЛО НА «5»» ДЛЯ НАЧАЛЬНОЙ СТУПЕНИ ОБУЧЕНИЯ</a:t>
          </a:r>
        </a:p>
      </dsp:txBody>
      <dsp:txXfrm>
        <a:off x="521372" y="2693583"/>
        <a:ext cx="6637262" cy="769595"/>
      </dsp:txXfrm>
    </dsp:sp>
    <dsp:sp modelId="{0A0A1C1B-E291-4967-9A95-DD6222BD0E60}">
      <dsp:nvSpPr>
        <dsp:cNvPr id="0" name=""/>
        <dsp:cNvSpPr/>
      </dsp:nvSpPr>
      <dsp:spPr>
        <a:xfrm>
          <a:off x="40375" y="2597383"/>
          <a:ext cx="961994" cy="96199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7EE502-430C-4491-8399-B74ECEF04549}">
      <dsp:nvSpPr>
        <dsp:cNvPr id="0" name=""/>
        <dsp:cNvSpPr/>
      </dsp:nvSpPr>
      <dsp:spPr>
        <a:xfrm>
          <a:off x="0" y="575197"/>
          <a:ext cx="3984104" cy="2490065"/>
        </a:xfrm>
        <a:prstGeom prst="swooshArrow">
          <a:avLst>
            <a:gd name="adj1" fmla="val 25000"/>
            <a:gd name="adj2" fmla="val 25000"/>
          </a:avLst>
        </a:prstGeom>
        <a:solidFill>
          <a:schemeClr val="tx2">
            <a:lumMod val="40000"/>
            <a:lumOff val="60000"/>
          </a:schemeClr>
        </a:solidFill>
        <a:ln>
          <a:solidFill>
            <a:schemeClr val="tx2">
              <a:lumMod val="50000"/>
            </a:schemeClr>
          </a:solidFill>
        </a:ln>
        <a:effectLst/>
      </dsp:spPr>
      <dsp:style>
        <a:lnRef idx="0">
          <a:scrgbClr r="0" g="0" b="0"/>
        </a:lnRef>
        <a:fillRef idx="1">
          <a:scrgbClr r="0" g="0" b="0"/>
        </a:fillRef>
        <a:effectRef idx="0">
          <a:scrgbClr r="0" g="0" b="0"/>
        </a:effectRef>
        <a:fontRef idx="minor"/>
      </dsp:style>
    </dsp:sp>
    <dsp:sp modelId="{421E66F0-743A-49B3-AB01-2997A3A33532}">
      <dsp:nvSpPr>
        <dsp:cNvPr id="0" name=""/>
        <dsp:cNvSpPr/>
      </dsp:nvSpPr>
      <dsp:spPr>
        <a:xfrm>
          <a:off x="926304" y="1932283"/>
          <a:ext cx="139443" cy="139443"/>
        </a:xfrm>
        <a:prstGeom prst="ellipse">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E663B2-C848-4EFC-BE13-A210DFF16902}">
      <dsp:nvSpPr>
        <dsp:cNvPr id="0" name=""/>
        <dsp:cNvSpPr/>
      </dsp:nvSpPr>
      <dsp:spPr>
        <a:xfrm>
          <a:off x="666626" y="2375070"/>
          <a:ext cx="1582869" cy="1063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888" tIns="0" rIns="0" bIns="0" numCol="1" spcCol="1270" anchor="t" anchorCtr="0">
          <a:noAutofit/>
        </a:bodyPr>
        <a:lstStyle/>
        <a:p>
          <a:pPr lvl="0" algn="l" defTabSz="1022350">
            <a:lnSpc>
              <a:spcPct val="90000"/>
            </a:lnSpc>
            <a:spcBef>
              <a:spcPct val="0"/>
            </a:spcBef>
            <a:spcAft>
              <a:spcPct val="35000"/>
            </a:spcAft>
          </a:pPr>
          <a:r>
            <a:rPr lang="ru-RU" sz="2300" kern="1200" dirty="0" smtClean="0">
              <a:latin typeface="Times New Roman" panose="02020603050405020304" pitchFamily="18" charset="0"/>
              <a:cs typeface="Times New Roman" panose="02020603050405020304" pitchFamily="18" charset="0"/>
            </a:rPr>
            <a:t>Математика</a:t>
          </a:r>
        </a:p>
        <a:p>
          <a:pPr lvl="0" algn="ctr" defTabSz="1022350">
            <a:lnSpc>
              <a:spcPct val="90000"/>
            </a:lnSpc>
            <a:spcBef>
              <a:spcPct val="0"/>
            </a:spcBef>
            <a:spcAft>
              <a:spcPct val="35000"/>
            </a:spcAft>
          </a:pPr>
          <a:r>
            <a:rPr lang="ru-RU" sz="2300" kern="1200" dirty="0" smtClean="0">
              <a:latin typeface="Times New Roman" panose="02020603050405020304" pitchFamily="18" charset="0"/>
              <a:cs typeface="Times New Roman" panose="02020603050405020304" pitchFamily="18" charset="0"/>
            </a:rPr>
            <a:t>3,4%</a:t>
          </a:r>
          <a:endParaRPr lang="ru-RU" sz="2300" kern="1200" dirty="0">
            <a:latin typeface="Times New Roman" panose="02020603050405020304" pitchFamily="18" charset="0"/>
            <a:cs typeface="Times New Roman" panose="02020603050405020304" pitchFamily="18" charset="0"/>
          </a:endParaRPr>
        </a:p>
      </dsp:txBody>
      <dsp:txXfrm>
        <a:off x="666626" y="2375070"/>
        <a:ext cx="1582869" cy="1063257"/>
      </dsp:txXfrm>
    </dsp:sp>
    <dsp:sp modelId="{EF68BDB1-7F7E-4EDB-8EC6-4C7A80381B31}">
      <dsp:nvSpPr>
        <dsp:cNvPr id="0" name=""/>
        <dsp:cNvSpPr/>
      </dsp:nvSpPr>
      <dsp:spPr>
        <a:xfrm>
          <a:off x="2211177" y="1297316"/>
          <a:ext cx="239046" cy="239046"/>
        </a:xfrm>
        <a:prstGeom prst="ellipse">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6F7116-20CB-4F85-8469-7C9F7F2F912F}">
      <dsp:nvSpPr>
        <dsp:cNvPr id="0" name=""/>
        <dsp:cNvSpPr/>
      </dsp:nvSpPr>
      <dsp:spPr>
        <a:xfrm>
          <a:off x="2176796" y="1807450"/>
          <a:ext cx="1569701" cy="1648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66" tIns="0" rIns="0" bIns="0" numCol="1" spcCol="1270" anchor="t" anchorCtr="0">
          <a:noAutofit/>
        </a:bodyPr>
        <a:lstStyle/>
        <a:p>
          <a:pPr lvl="0" algn="ctr" defTabSz="1022350">
            <a:lnSpc>
              <a:spcPct val="90000"/>
            </a:lnSpc>
            <a:spcBef>
              <a:spcPct val="0"/>
            </a:spcBef>
            <a:spcAft>
              <a:spcPct val="35000"/>
            </a:spcAft>
          </a:pPr>
          <a:r>
            <a:rPr lang="ru-RU" sz="2300" kern="1200" dirty="0" smtClean="0">
              <a:latin typeface="Times New Roman" panose="02020603050405020304" pitchFamily="18" charset="0"/>
              <a:cs typeface="Times New Roman" panose="02020603050405020304" pitchFamily="18" charset="0"/>
            </a:rPr>
            <a:t>Русский язык</a:t>
          </a:r>
        </a:p>
        <a:p>
          <a:pPr lvl="0" algn="ctr" defTabSz="1022350">
            <a:lnSpc>
              <a:spcPct val="90000"/>
            </a:lnSpc>
            <a:spcBef>
              <a:spcPct val="0"/>
            </a:spcBef>
            <a:spcAft>
              <a:spcPct val="35000"/>
            </a:spcAft>
          </a:pPr>
          <a:r>
            <a:rPr lang="ru-RU" sz="2300" kern="1200" dirty="0" smtClean="0">
              <a:latin typeface="Times New Roman" panose="02020603050405020304" pitchFamily="18" charset="0"/>
              <a:cs typeface="Times New Roman" panose="02020603050405020304" pitchFamily="18" charset="0"/>
            </a:rPr>
            <a:t>6,9 %</a:t>
          </a:r>
        </a:p>
        <a:p>
          <a:pPr lvl="0" algn="l" defTabSz="1022350">
            <a:lnSpc>
              <a:spcPct val="90000"/>
            </a:lnSpc>
            <a:spcBef>
              <a:spcPct val="0"/>
            </a:spcBef>
            <a:spcAft>
              <a:spcPct val="35000"/>
            </a:spcAft>
          </a:pPr>
          <a:endParaRPr lang="ru-RU" sz="2300" kern="1200" dirty="0"/>
        </a:p>
      </dsp:txBody>
      <dsp:txXfrm>
        <a:off x="2176796" y="1807450"/>
        <a:ext cx="1569701" cy="16484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C5FD78-9F1F-426C-863C-A2B7CAA20A1D}">
      <dsp:nvSpPr>
        <dsp:cNvPr id="0" name=""/>
        <dsp:cNvSpPr/>
      </dsp:nvSpPr>
      <dsp:spPr>
        <a:xfrm>
          <a:off x="1266357" y="0"/>
          <a:ext cx="1956111" cy="1956409"/>
        </a:xfrm>
        <a:prstGeom prst="circularArrow">
          <a:avLst>
            <a:gd name="adj1" fmla="val 10980"/>
            <a:gd name="adj2" fmla="val 1142322"/>
            <a:gd name="adj3" fmla="val 4500000"/>
            <a:gd name="adj4" fmla="val 10800000"/>
            <a:gd name="adj5" fmla="val 12500"/>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183B74-7818-4D1A-AF6C-004FB12A2ED8}">
      <dsp:nvSpPr>
        <dsp:cNvPr id="0" name=""/>
        <dsp:cNvSpPr/>
      </dsp:nvSpPr>
      <dsp:spPr>
        <a:xfrm>
          <a:off x="1698722" y="706323"/>
          <a:ext cx="1086973"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ru-RU" sz="2500" b="1" kern="1200" dirty="0">
              <a:latin typeface="Arial" panose="020B0604020202020204" pitchFamily="34" charset="0"/>
              <a:cs typeface="Arial" panose="020B0604020202020204" pitchFamily="34" charset="0"/>
            </a:rPr>
            <a:t>ЛЕГКО</a:t>
          </a:r>
        </a:p>
      </dsp:txBody>
      <dsp:txXfrm>
        <a:off x="1698722" y="706323"/>
        <a:ext cx="1086973" cy="543356"/>
      </dsp:txXfrm>
    </dsp:sp>
    <dsp:sp modelId="{9031D35A-4F46-44B9-B759-01BF8BD652FC}">
      <dsp:nvSpPr>
        <dsp:cNvPr id="0" name=""/>
        <dsp:cNvSpPr/>
      </dsp:nvSpPr>
      <dsp:spPr>
        <a:xfrm>
          <a:off x="723054" y="1124102"/>
          <a:ext cx="1956111" cy="1956409"/>
        </a:xfrm>
        <a:prstGeom prst="leftCircularArrow">
          <a:avLst>
            <a:gd name="adj1" fmla="val 10980"/>
            <a:gd name="adj2" fmla="val 1142322"/>
            <a:gd name="adj3" fmla="val 6300000"/>
            <a:gd name="adj4" fmla="val 18900000"/>
            <a:gd name="adj5" fmla="val 12500"/>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2F22DC-2800-4F1B-A58E-B4399A206012}">
      <dsp:nvSpPr>
        <dsp:cNvPr id="0" name=""/>
        <dsp:cNvSpPr/>
      </dsp:nvSpPr>
      <dsp:spPr>
        <a:xfrm>
          <a:off x="1156503" y="1872208"/>
          <a:ext cx="1647091"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ru-RU" sz="2500" b="1" kern="1200" dirty="0">
              <a:latin typeface="Arial" panose="020B0604020202020204" pitchFamily="34" charset="0"/>
              <a:cs typeface="Arial" panose="020B0604020202020204" pitchFamily="34" charset="0"/>
            </a:rPr>
            <a:t>ПОНЯТНО</a:t>
          </a:r>
        </a:p>
      </dsp:txBody>
      <dsp:txXfrm>
        <a:off x="1156503" y="1872208"/>
        <a:ext cx="1647091" cy="543356"/>
      </dsp:txXfrm>
    </dsp:sp>
    <dsp:sp modelId="{03880140-EA25-4CA3-9671-9DC021DFA606}">
      <dsp:nvSpPr>
        <dsp:cNvPr id="0" name=""/>
        <dsp:cNvSpPr/>
      </dsp:nvSpPr>
      <dsp:spPr>
        <a:xfrm>
          <a:off x="1405581" y="2382723"/>
          <a:ext cx="1680603" cy="1681276"/>
        </a:xfrm>
        <a:prstGeom prst="blockArc">
          <a:avLst>
            <a:gd name="adj1" fmla="val 13500000"/>
            <a:gd name="adj2" fmla="val 10800000"/>
            <a:gd name="adj3" fmla="val 12740"/>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3F31A8-3F04-4B49-9D0A-E3DAA717F138}">
      <dsp:nvSpPr>
        <dsp:cNvPr id="0" name=""/>
        <dsp:cNvSpPr/>
      </dsp:nvSpPr>
      <dsp:spPr>
        <a:xfrm>
          <a:off x="599727" y="2880319"/>
          <a:ext cx="2320569" cy="5433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ru-RU" sz="2500" b="1" kern="1200" dirty="0">
              <a:latin typeface="Arial" panose="020B0604020202020204" pitchFamily="34" charset="0"/>
              <a:cs typeface="Arial" panose="020B0604020202020204" pitchFamily="34" charset="0"/>
            </a:rPr>
            <a:t>ИНТЕРЕСНО</a:t>
          </a:r>
        </a:p>
      </dsp:txBody>
      <dsp:txXfrm>
        <a:off x="599727" y="2880319"/>
        <a:ext cx="2320569" cy="5433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660697-E54D-4143-9409-116B9824F3FA}">
      <dsp:nvSpPr>
        <dsp:cNvPr id="0" name=""/>
        <dsp:cNvSpPr/>
      </dsp:nvSpPr>
      <dsp:spPr>
        <a:xfrm rot="5400000">
          <a:off x="677766" y="1224828"/>
          <a:ext cx="1030128" cy="1172765"/>
        </a:xfrm>
        <a:prstGeom prst="bentUpArrow">
          <a:avLst>
            <a:gd name="adj1" fmla="val 32840"/>
            <a:gd name="adj2" fmla="val 25000"/>
            <a:gd name="adj3" fmla="val 35780"/>
          </a:avLst>
        </a:prstGeom>
        <a:solidFill>
          <a:schemeClr val="tx2">
            <a:lumMod val="40000"/>
            <a:lumOff val="6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F9B9CD7D-C597-4CAD-A702-7A5C93A9251B}">
      <dsp:nvSpPr>
        <dsp:cNvPr id="0" name=""/>
        <dsp:cNvSpPr/>
      </dsp:nvSpPr>
      <dsp:spPr>
        <a:xfrm>
          <a:off x="4046" y="61545"/>
          <a:ext cx="3019797" cy="1213835"/>
        </a:xfrm>
        <a:prstGeom prst="roundRect">
          <a:avLst>
            <a:gd name="adj" fmla="val 16670"/>
          </a:avLst>
        </a:prstGeom>
        <a:solidFill>
          <a:schemeClr val="tx2">
            <a:lumMod val="60000"/>
            <a:lum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b="1" kern="1200" dirty="0">
              <a:latin typeface="Arial" panose="020B0604020202020204" pitchFamily="34" charset="0"/>
              <a:cs typeface="Arial" panose="020B0604020202020204" pitchFamily="34" charset="0"/>
            </a:rPr>
            <a:t>СЛОВАРНОЕ СЛОВО</a:t>
          </a:r>
        </a:p>
      </dsp:txBody>
      <dsp:txXfrm>
        <a:off x="63311" y="120810"/>
        <a:ext cx="2901267" cy="1095305"/>
      </dsp:txXfrm>
    </dsp:sp>
    <dsp:sp modelId="{DB92C8F2-B7DC-41E0-B868-C400D20D34C5}">
      <dsp:nvSpPr>
        <dsp:cNvPr id="0" name=""/>
        <dsp:cNvSpPr/>
      </dsp:nvSpPr>
      <dsp:spPr>
        <a:xfrm>
          <a:off x="2381010" y="177312"/>
          <a:ext cx="1261241" cy="981075"/>
        </a:xfrm>
        <a:prstGeom prst="rect">
          <a:avLst/>
        </a:prstGeom>
        <a:noFill/>
        <a:ln>
          <a:noFill/>
        </a:ln>
        <a:effectLst/>
      </dsp:spPr>
      <dsp:style>
        <a:lnRef idx="0">
          <a:scrgbClr r="0" g="0" b="0"/>
        </a:lnRef>
        <a:fillRef idx="0">
          <a:scrgbClr r="0" g="0" b="0"/>
        </a:fillRef>
        <a:effectRef idx="0">
          <a:scrgbClr r="0" g="0" b="0"/>
        </a:effectRef>
        <a:fontRef idx="minor"/>
      </dsp:style>
    </dsp:sp>
    <dsp:sp modelId="{E1A2EABE-C21C-448F-9409-3BA2F3BDABBE}">
      <dsp:nvSpPr>
        <dsp:cNvPr id="0" name=""/>
        <dsp:cNvSpPr/>
      </dsp:nvSpPr>
      <dsp:spPr>
        <a:xfrm rot="5400000">
          <a:off x="2117924" y="2592980"/>
          <a:ext cx="1030128" cy="1172765"/>
        </a:xfrm>
        <a:prstGeom prst="bentUpArrow">
          <a:avLst>
            <a:gd name="adj1" fmla="val 32840"/>
            <a:gd name="adj2" fmla="val 25000"/>
            <a:gd name="adj3" fmla="val 35780"/>
          </a:avLst>
        </a:prstGeom>
        <a:solidFill>
          <a:schemeClr val="tx2">
            <a:lumMod val="40000"/>
            <a:lumOff val="6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51F7EA60-D7A9-482E-85A9-9F38DB70710F}">
      <dsp:nvSpPr>
        <dsp:cNvPr id="0" name=""/>
        <dsp:cNvSpPr/>
      </dsp:nvSpPr>
      <dsp:spPr>
        <a:xfrm>
          <a:off x="1750384" y="1425082"/>
          <a:ext cx="2810071" cy="1213835"/>
        </a:xfrm>
        <a:prstGeom prst="roundRect">
          <a:avLst>
            <a:gd name="adj" fmla="val 16670"/>
          </a:avLst>
        </a:prstGeom>
        <a:solidFill>
          <a:schemeClr val="tx2">
            <a:lumMod val="60000"/>
            <a:lum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b="1" kern="1200" dirty="0">
              <a:latin typeface="Arial" panose="020B0604020202020204" pitchFamily="34" charset="0"/>
              <a:cs typeface="Arial" panose="020B0604020202020204" pitchFamily="34" charset="0"/>
            </a:rPr>
            <a:t>ВЫРАЖЕНИЕ- ОБРАЗ</a:t>
          </a:r>
        </a:p>
      </dsp:txBody>
      <dsp:txXfrm>
        <a:off x="1809649" y="1484347"/>
        <a:ext cx="2691541" cy="1095305"/>
      </dsp:txXfrm>
    </dsp:sp>
    <dsp:sp modelId="{4CA1DA7F-AB7B-4D8C-AF45-1A0891B44611}">
      <dsp:nvSpPr>
        <dsp:cNvPr id="0" name=""/>
        <dsp:cNvSpPr/>
      </dsp:nvSpPr>
      <dsp:spPr>
        <a:xfrm>
          <a:off x="4022485" y="1540849"/>
          <a:ext cx="1261241" cy="981075"/>
        </a:xfrm>
        <a:prstGeom prst="rect">
          <a:avLst/>
        </a:prstGeom>
        <a:noFill/>
        <a:ln>
          <a:noFill/>
        </a:ln>
        <a:effectLst/>
      </dsp:spPr>
      <dsp:style>
        <a:lnRef idx="0">
          <a:scrgbClr r="0" g="0" b="0"/>
        </a:lnRef>
        <a:fillRef idx="0">
          <a:scrgbClr r="0" g="0" b="0"/>
        </a:fillRef>
        <a:effectRef idx="0">
          <a:scrgbClr r="0" g="0" b="0"/>
        </a:effectRef>
        <a:fontRef idx="minor"/>
      </dsp:style>
    </dsp:sp>
    <dsp:sp modelId="{2E1F7EC6-929D-4AE1-B640-916C62BCCBF5}">
      <dsp:nvSpPr>
        <dsp:cNvPr id="0" name=""/>
        <dsp:cNvSpPr/>
      </dsp:nvSpPr>
      <dsp:spPr>
        <a:xfrm>
          <a:off x="3496723" y="2788619"/>
          <a:ext cx="2595230" cy="1213835"/>
        </a:xfrm>
        <a:prstGeom prst="roundRect">
          <a:avLst>
            <a:gd name="adj" fmla="val 16670"/>
          </a:avLst>
        </a:prstGeom>
        <a:solidFill>
          <a:schemeClr val="tx2">
            <a:lumMod val="60000"/>
            <a:lum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b="1" kern="1200" dirty="0">
              <a:latin typeface="Arial" panose="020B0604020202020204" pitchFamily="34" charset="0"/>
              <a:cs typeface="Arial" panose="020B0604020202020204" pitchFamily="34" charset="0"/>
            </a:rPr>
            <a:t>КАРТИНА-ОБРАЗ</a:t>
          </a:r>
        </a:p>
      </dsp:txBody>
      <dsp:txXfrm>
        <a:off x="3555988" y="2847884"/>
        <a:ext cx="2476700" cy="109530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F81B88-78BC-4388-A811-B062D9BC32D3}">
      <dsp:nvSpPr>
        <dsp:cNvPr id="0" name=""/>
        <dsp:cNvSpPr/>
      </dsp:nvSpPr>
      <dsp:spPr>
        <a:xfrm>
          <a:off x="8747" y="328057"/>
          <a:ext cx="2203444" cy="2203444"/>
        </a:xfrm>
        <a:prstGeom prst="pie">
          <a:avLst>
            <a:gd name="adj1" fmla="val 5400000"/>
            <a:gd name="adj2" fmla="val 1620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148AD17D-C5C5-4E5C-B746-3A3BEC581BF1}">
      <dsp:nvSpPr>
        <dsp:cNvPr id="0" name=""/>
        <dsp:cNvSpPr/>
      </dsp:nvSpPr>
      <dsp:spPr>
        <a:xfrm>
          <a:off x="1096915" y="328057"/>
          <a:ext cx="2570685" cy="2203444"/>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ru-RU" sz="1400" b="1" kern="1200" dirty="0">
            <a:latin typeface="Arial" panose="020B0604020202020204" pitchFamily="34" charset="0"/>
            <a:cs typeface="Arial" panose="020B0604020202020204" pitchFamily="34" charset="0"/>
          </a:endParaRPr>
        </a:p>
        <a:p>
          <a:pPr lvl="0" algn="ctr" defTabSz="622300">
            <a:lnSpc>
              <a:spcPct val="90000"/>
            </a:lnSpc>
            <a:spcBef>
              <a:spcPct val="0"/>
            </a:spcBef>
            <a:spcAft>
              <a:spcPct val="35000"/>
            </a:spcAft>
          </a:pPr>
          <a:r>
            <a:rPr lang="ru-RU" sz="1400" b="1" kern="1200" dirty="0">
              <a:latin typeface="Arial" panose="020B0604020202020204" pitchFamily="34" charset="0"/>
              <a:cs typeface="Arial" panose="020B0604020202020204" pitchFamily="34" charset="0"/>
            </a:rPr>
            <a:t>160 ЗАДАЧ</a:t>
          </a:r>
        </a:p>
      </dsp:txBody>
      <dsp:txXfrm>
        <a:off x="1096915" y="328057"/>
        <a:ext cx="2570685" cy="661034"/>
      </dsp:txXfrm>
    </dsp:sp>
    <dsp:sp modelId="{C8A9FE92-7DD9-426B-B144-02F9B1551AD0}">
      <dsp:nvSpPr>
        <dsp:cNvPr id="0" name=""/>
        <dsp:cNvSpPr/>
      </dsp:nvSpPr>
      <dsp:spPr>
        <a:xfrm>
          <a:off x="385603" y="1179492"/>
          <a:ext cx="1432237" cy="1432237"/>
        </a:xfrm>
        <a:prstGeom prst="pie">
          <a:avLst>
            <a:gd name="adj1" fmla="val 5400000"/>
            <a:gd name="adj2" fmla="val 1620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BEF65C13-306F-4CFF-BBC9-8E668139F5F2}">
      <dsp:nvSpPr>
        <dsp:cNvPr id="0" name=""/>
        <dsp:cNvSpPr/>
      </dsp:nvSpPr>
      <dsp:spPr>
        <a:xfrm>
          <a:off x="1101722" y="1179492"/>
          <a:ext cx="2570685" cy="1432237"/>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a:latin typeface="Arial" panose="020B0604020202020204" pitchFamily="34" charset="0"/>
              <a:cs typeface="Arial" panose="020B0604020202020204" pitchFamily="34" charset="0"/>
            </a:rPr>
            <a:t>ШКАЛА САМООЦЕНКИ</a:t>
          </a:r>
        </a:p>
      </dsp:txBody>
      <dsp:txXfrm>
        <a:off x="1101722" y="1179492"/>
        <a:ext cx="2570685" cy="661032"/>
      </dsp:txXfrm>
    </dsp:sp>
    <dsp:sp modelId="{6D7FAA8A-24A7-44A2-8C94-2E96A8CE0BEF}">
      <dsp:nvSpPr>
        <dsp:cNvPr id="0" name=""/>
        <dsp:cNvSpPr/>
      </dsp:nvSpPr>
      <dsp:spPr>
        <a:xfrm>
          <a:off x="771206" y="1840525"/>
          <a:ext cx="661032" cy="661032"/>
        </a:xfrm>
        <a:prstGeom prst="pie">
          <a:avLst>
            <a:gd name="adj1" fmla="val 5400000"/>
            <a:gd name="adj2" fmla="val 1620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119269BC-76B2-4C24-8D9C-E18F006E56B8}">
      <dsp:nvSpPr>
        <dsp:cNvPr id="0" name=""/>
        <dsp:cNvSpPr/>
      </dsp:nvSpPr>
      <dsp:spPr>
        <a:xfrm>
          <a:off x="1101722" y="1852099"/>
          <a:ext cx="2570685" cy="661032"/>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a:latin typeface="Arial" panose="020B0604020202020204" pitchFamily="34" charset="0"/>
              <a:cs typeface="Arial" panose="020B0604020202020204" pitchFamily="34" charset="0"/>
            </a:rPr>
            <a:t>ДИФФЕРЕНЦИРОВАННЫЙ ПОДХОД</a:t>
          </a:r>
        </a:p>
      </dsp:txBody>
      <dsp:txXfrm>
        <a:off x="1101722" y="1852099"/>
        <a:ext cx="2570685" cy="6610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DE36AE-95D6-446B-A748-D655C75FE260}">
      <dsp:nvSpPr>
        <dsp:cNvPr id="0" name=""/>
        <dsp:cNvSpPr/>
      </dsp:nvSpPr>
      <dsp:spPr>
        <a:xfrm>
          <a:off x="1204196" y="2032000"/>
          <a:ext cx="506536" cy="482599"/>
        </a:xfrm>
        <a:custGeom>
          <a:avLst/>
          <a:gdLst/>
          <a:ahLst/>
          <a:cxnLst/>
          <a:rect l="0" t="0" r="0" b="0"/>
          <a:pathLst>
            <a:path>
              <a:moveTo>
                <a:pt x="0" y="0"/>
              </a:moveTo>
              <a:lnTo>
                <a:pt x="253268" y="0"/>
              </a:lnTo>
              <a:lnTo>
                <a:pt x="253268" y="482599"/>
              </a:lnTo>
              <a:lnTo>
                <a:pt x="506536" y="4825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439974" y="2255809"/>
        <a:ext cx="34981" cy="34981"/>
      </dsp:txXfrm>
    </dsp:sp>
    <dsp:sp modelId="{29F11BC8-A90A-43EC-A6B1-5B7DC4B7AFAE}">
      <dsp:nvSpPr>
        <dsp:cNvPr id="0" name=""/>
        <dsp:cNvSpPr/>
      </dsp:nvSpPr>
      <dsp:spPr>
        <a:xfrm>
          <a:off x="1204196" y="1549399"/>
          <a:ext cx="506536" cy="482600"/>
        </a:xfrm>
        <a:custGeom>
          <a:avLst/>
          <a:gdLst/>
          <a:ahLst/>
          <a:cxnLst/>
          <a:rect l="0" t="0" r="0" b="0"/>
          <a:pathLst>
            <a:path>
              <a:moveTo>
                <a:pt x="0" y="482600"/>
              </a:moveTo>
              <a:lnTo>
                <a:pt x="253268" y="482600"/>
              </a:lnTo>
              <a:lnTo>
                <a:pt x="253268" y="0"/>
              </a:lnTo>
              <a:lnTo>
                <a:pt x="50653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1439974" y="1773209"/>
        <a:ext cx="34981" cy="34981"/>
      </dsp:txXfrm>
    </dsp:sp>
    <dsp:sp modelId="{AD26525C-1B16-4AA9-A70E-31C98070A186}">
      <dsp:nvSpPr>
        <dsp:cNvPr id="0" name=""/>
        <dsp:cNvSpPr/>
      </dsp:nvSpPr>
      <dsp:spPr>
        <a:xfrm rot="16200000">
          <a:off x="-1213883" y="1645920"/>
          <a:ext cx="4064000" cy="77216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1750" tIns="31750" rIns="31750" bIns="31750" numCol="1" spcCol="1270" anchor="ctr" anchorCtr="0">
          <a:noAutofit/>
        </a:bodyPr>
        <a:lstStyle/>
        <a:p>
          <a:pPr lvl="0" algn="ctr" defTabSz="2222500">
            <a:lnSpc>
              <a:spcPct val="90000"/>
            </a:lnSpc>
            <a:spcBef>
              <a:spcPct val="0"/>
            </a:spcBef>
            <a:spcAft>
              <a:spcPct val="35000"/>
            </a:spcAft>
          </a:pPr>
          <a:r>
            <a:rPr lang="ru-RU" sz="50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АНАЛИЗ</a:t>
          </a:r>
        </a:p>
      </dsp:txBody>
      <dsp:txXfrm>
        <a:off x="-1213883" y="1645920"/>
        <a:ext cx="4064000" cy="772160"/>
      </dsp:txXfrm>
    </dsp:sp>
    <dsp:sp modelId="{30003799-5021-49D4-853D-609F5DD326E0}">
      <dsp:nvSpPr>
        <dsp:cNvPr id="0" name=""/>
        <dsp:cNvSpPr/>
      </dsp:nvSpPr>
      <dsp:spPr>
        <a:xfrm>
          <a:off x="1710733" y="1163319"/>
          <a:ext cx="5922100" cy="77216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ru-RU" sz="2700" b="1" kern="1200" dirty="0">
              <a:latin typeface="Arial" panose="020B0604020202020204" pitchFamily="34" charset="0"/>
              <a:cs typeface="Arial" panose="020B0604020202020204" pitchFamily="34" charset="0"/>
            </a:rPr>
            <a:t>ВЫЯВЛЕНИЕ ЗАТРУДНЕНИЙ</a:t>
          </a:r>
        </a:p>
      </dsp:txBody>
      <dsp:txXfrm>
        <a:off x="1710733" y="1163319"/>
        <a:ext cx="5922100" cy="772160"/>
      </dsp:txXfrm>
    </dsp:sp>
    <dsp:sp modelId="{7D603C83-DE3F-4545-B0EF-264B4C3400D6}">
      <dsp:nvSpPr>
        <dsp:cNvPr id="0" name=""/>
        <dsp:cNvSpPr/>
      </dsp:nvSpPr>
      <dsp:spPr>
        <a:xfrm>
          <a:off x="1710733" y="2128519"/>
          <a:ext cx="5922126" cy="77216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ru-RU" sz="2600" b="1" kern="1200" dirty="0">
              <a:latin typeface="Arial" panose="020B0604020202020204" pitchFamily="34" charset="0"/>
              <a:cs typeface="Arial" panose="020B0604020202020204" pitchFamily="34" charset="0"/>
            </a:rPr>
            <a:t>ПОИСК РЕШЕНИЯ ПРОБЛЕМЫ</a:t>
          </a:r>
        </a:p>
      </dsp:txBody>
      <dsp:txXfrm>
        <a:off x="1710733" y="2128519"/>
        <a:ext cx="5922126" cy="7721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6D9767-DEA5-4786-A522-735D05F99F21}">
      <dsp:nvSpPr>
        <dsp:cNvPr id="0" name=""/>
        <dsp:cNvSpPr/>
      </dsp:nvSpPr>
      <dsp:spPr>
        <a:xfrm rot="16200000">
          <a:off x="-1017571" y="1019654"/>
          <a:ext cx="4083520" cy="2044211"/>
        </a:xfrm>
        <a:prstGeom prst="flowChartManualOperati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0" tIns="0" rIns="130168" bIns="0" numCol="1" spcCol="1270" anchor="ctr" anchorCtr="0">
          <a:noAutofit/>
        </a:bodyPr>
        <a:lstStyle/>
        <a:p>
          <a:pPr lvl="0" algn="ctr" defTabSz="889000">
            <a:lnSpc>
              <a:spcPct val="90000"/>
            </a:lnSpc>
            <a:spcBef>
              <a:spcPct val="0"/>
            </a:spcBef>
            <a:spcAft>
              <a:spcPct val="35000"/>
            </a:spcAft>
          </a:pPr>
          <a:r>
            <a:rPr lang="ru-RU" sz="2000" b="1" kern="1200" dirty="0">
              <a:effectLst/>
              <a:latin typeface="Arial" panose="020B0604020202020204" pitchFamily="34" charset="0"/>
              <a:ea typeface="Calibri"/>
              <a:cs typeface="Arial" panose="020B0604020202020204" pitchFamily="34" charset="0"/>
            </a:rPr>
            <a:t>Определение темы, </a:t>
          </a:r>
        </a:p>
        <a:p>
          <a:pPr lvl="0" algn="ctr" defTabSz="889000">
            <a:lnSpc>
              <a:spcPct val="90000"/>
            </a:lnSpc>
            <a:spcBef>
              <a:spcPct val="0"/>
            </a:spcBef>
            <a:spcAft>
              <a:spcPct val="35000"/>
            </a:spcAft>
          </a:pPr>
          <a:r>
            <a:rPr lang="ru-RU" sz="2000" b="1" kern="1200" dirty="0">
              <a:effectLst/>
              <a:latin typeface="Arial" panose="020B0604020202020204" pitchFamily="34" charset="0"/>
              <a:ea typeface="Calibri"/>
              <a:cs typeface="Arial" panose="020B0604020202020204" pitchFamily="34" charset="0"/>
            </a:rPr>
            <a:t>цели и задач проекта</a:t>
          </a:r>
          <a:endParaRPr lang="ru-RU" sz="2000" b="1" kern="1200" dirty="0">
            <a:latin typeface="Arial" panose="020B0604020202020204" pitchFamily="34" charset="0"/>
            <a:cs typeface="Arial" panose="020B0604020202020204" pitchFamily="34" charset="0"/>
          </a:endParaRPr>
        </a:p>
      </dsp:txBody>
      <dsp:txXfrm rot="5400000">
        <a:off x="2083" y="816704"/>
        <a:ext cx="2044211" cy="2450112"/>
      </dsp:txXfrm>
    </dsp:sp>
    <dsp:sp modelId="{50ADAA49-78D9-4768-8AF7-6FF5A45B6F7C}">
      <dsp:nvSpPr>
        <dsp:cNvPr id="0" name=""/>
        <dsp:cNvSpPr/>
      </dsp:nvSpPr>
      <dsp:spPr>
        <a:xfrm rot="16200000">
          <a:off x="1179956" y="1019654"/>
          <a:ext cx="4083520" cy="2044211"/>
        </a:xfrm>
        <a:prstGeom prst="flowChartManualOperati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0" tIns="0" rIns="130168" bIns="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000" b="1" kern="1200" dirty="0">
              <a:latin typeface="Arial" panose="020B0604020202020204" pitchFamily="34" charset="0"/>
              <a:cs typeface="Arial" panose="020B0604020202020204" pitchFamily="34" charset="0"/>
            </a:rPr>
            <a:t>Выбор </a:t>
          </a:r>
        </a:p>
        <a:p>
          <a:pPr marL="0" marR="0" lvl="0" indent="0" algn="ctr" defTabSz="914400" eaLnBrk="1" fontAlgn="auto" latinLnBrk="0" hangingPunct="1">
            <a:lnSpc>
              <a:spcPct val="100000"/>
            </a:lnSpc>
            <a:spcBef>
              <a:spcPct val="0"/>
            </a:spcBef>
            <a:spcAft>
              <a:spcPts val="0"/>
            </a:spcAft>
            <a:buClrTx/>
            <a:buSzTx/>
            <a:buFontTx/>
            <a:buNone/>
            <a:tabLst/>
            <a:defRPr/>
          </a:pPr>
          <a:r>
            <a:rPr lang="ru-RU" sz="2000" b="1" kern="1200" dirty="0">
              <a:latin typeface="Arial" panose="020B0604020202020204" pitchFamily="34" charset="0"/>
              <a:cs typeface="Arial" panose="020B0604020202020204" pitchFamily="34" charset="0"/>
            </a:rPr>
            <a:t>методов выхода из проблемных зон</a:t>
          </a:r>
        </a:p>
        <a:p>
          <a:pPr lvl="0" algn="ctr" defTabSz="711200">
            <a:lnSpc>
              <a:spcPct val="90000"/>
            </a:lnSpc>
            <a:spcBef>
              <a:spcPct val="0"/>
            </a:spcBef>
            <a:spcAft>
              <a:spcPct val="35000"/>
            </a:spcAft>
          </a:pPr>
          <a:endParaRPr lang="ru-RU" sz="2000" kern="1200" dirty="0"/>
        </a:p>
      </dsp:txBody>
      <dsp:txXfrm rot="5400000">
        <a:off x="2199610" y="816704"/>
        <a:ext cx="2044211" cy="2450112"/>
      </dsp:txXfrm>
    </dsp:sp>
    <dsp:sp modelId="{9DBE9D9C-3774-409D-A21A-C6691BC6513E}">
      <dsp:nvSpPr>
        <dsp:cNvPr id="0" name=""/>
        <dsp:cNvSpPr/>
      </dsp:nvSpPr>
      <dsp:spPr>
        <a:xfrm rot="16200000">
          <a:off x="3377483" y="1019654"/>
          <a:ext cx="4083520" cy="2044211"/>
        </a:xfrm>
        <a:prstGeom prst="flowChartManualOperati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0" tIns="0" rIns="130168" bIns="0" numCol="1" spcCol="1270" anchor="ctr" anchorCtr="0">
          <a:noAutofit/>
        </a:bodyPr>
        <a:lstStyle/>
        <a:p>
          <a:pPr lvl="0" algn="ctr" defTabSz="889000">
            <a:lnSpc>
              <a:spcPct val="90000"/>
            </a:lnSpc>
            <a:spcBef>
              <a:spcPct val="0"/>
            </a:spcBef>
            <a:spcAft>
              <a:spcPct val="35000"/>
            </a:spcAft>
          </a:pPr>
          <a:endParaRPr lang="ru-RU" sz="2000" kern="1200" dirty="0"/>
        </a:p>
      </dsp:txBody>
      <dsp:txXfrm rot="5400000">
        <a:off x="4397137" y="816704"/>
        <a:ext cx="2044211" cy="2450112"/>
      </dsp:txXfrm>
    </dsp:sp>
    <dsp:sp modelId="{EA6A06A9-00CA-457E-B878-CE3DD9806719}">
      <dsp:nvSpPr>
        <dsp:cNvPr id="0" name=""/>
        <dsp:cNvSpPr/>
      </dsp:nvSpPr>
      <dsp:spPr>
        <a:xfrm rot="16200000">
          <a:off x="5575011" y="1019654"/>
          <a:ext cx="4083520" cy="2044211"/>
        </a:xfrm>
        <a:prstGeom prst="flowChartManualOperati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0650" tIns="0" rIns="120650" bIns="0" numCol="1" spcCol="1270" anchor="ctr" anchorCtr="0">
          <a:noAutofit/>
        </a:bodyPr>
        <a:lstStyle/>
        <a:p>
          <a:pPr lvl="0" algn="ctr" defTabSz="844550">
            <a:lnSpc>
              <a:spcPct val="90000"/>
            </a:lnSpc>
            <a:spcBef>
              <a:spcPct val="0"/>
            </a:spcBef>
            <a:spcAft>
              <a:spcPct val="35000"/>
            </a:spcAft>
          </a:pPr>
          <a:r>
            <a:rPr lang="ru-RU" sz="1900" b="1" kern="1200" dirty="0">
              <a:latin typeface="Arial" panose="020B0604020202020204" pitchFamily="34" charset="0"/>
              <a:cs typeface="Arial" panose="020B0604020202020204" pitchFamily="34" charset="0"/>
            </a:rPr>
            <a:t>Создание методических материалов: «Словарик-календарик»; тренажер</a:t>
          </a:r>
        </a:p>
        <a:p>
          <a:pPr lvl="0" algn="ctr" defTabSz="844550">
            <a:lnSpc>
              <a:spcPct val="90000"/>
            </a:lnSpc>
            <a:spcBef>
              <a:spcPct val="0"/>
            </a:spcBef>
            <a:spcAft>
              <a:spcPct val="35000"/>
            </a:spcAft>
          </a:pPr>
          <a:r>
            <a:rPr lang="ru-RU" sz="1900" b="1" kern="1200" dirty="0">
              <a:latin typeface="Arial" panose="020B0604020202020204" pitchFamily="34" charset="0"/>
              <a:cs typeface="Arial" panose="020B0604020202020204" pitchFamily="34" charset="0"/>
            </a:rPr>
            <a:t> «Топ «10», сборник «Правила </a:t>
          </a:r>
        </a:p>
        <a:p>
          <a:pPr lvl="0" algn="ctr" defTabSz="844550">
            <a:lnSpc>
              <a:spcPct val="90000"/>
            </a:lnSpc>
            <a:spcBef>
              <a:spcPct val="0"/>
            </a:spcBef>
            <a:spcAft>
              <a:spcPct val="35000"/>
            </a:spcAft>
          </a:pPr>
          <a:r>
            <a:rPr lang="ru-RU" sz="1900" b="1" kern="1200" dirty="0">
              <a:latin typeface="Arial" panose="020B0604020202020204" pitchFamily="34" charset="0"/>
              <a:cs typeface="Arial" panose="020B0604020202020204" pitchFamily="34" charset="0"/>
            </a:rPr>
            <a:t>на «5»».</a:t>
          </a:r>
        </a:p>
      </dsp:txBody>
      <dsp:txXfrm rot="5400000">
        <a:off x="6594665" y="816704"/>
        <a:ext cx="2044211" cy="245011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1EE10D-16BB-446A-834C-F9EA45E12470}">
      <dsp:nvSpPr>
        <dsp:cNvPr id="0" name=""/>
        <dsp:cNvSpPr/>
      </dsp:nvSpPr>
      <dsp:spPr>
        <a:xfrm>
          <a:off x="0" y="0"/>
          <a:ext cx="4064000" cy="4064000"/>
        </a:xfrm>
        <a:prstGeom prst="triangl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A3632DEA-3EEA-4F04-8A09-8B6F84A568F7}">
      <dsp:nvSpPr>
        <dsp:cNvPr id="0" name=""/>
        <dsp:cNvSpPr/>
      </dsp:nvSpPr>
      <dsp:spPr>
        <a:xfrm>
          <a:off x="2016224" y="261976"/>
          <a:ext cx="5746193" cy="577849"/>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a:latin typeface="Arial" panose="020B0604020202020204" pitchFamily="34" charset="0"/>
              <a:cs typeface="Arial" panose="020B0604020202020204" pitchFamily="34" charset="0"/>
            </a:rPr>
            <a:t>ПОВЫСИЛАСЬ МОТИВАЦИЯ К ОБУЧЕНИЮ</a:t>
          </a:r>
        </a:p>
      </dsp:txBody>
      <dsp:txXfrm>
        <a:off x="2044432" y="290184"/>
        <a:ext cx="5689777" cy="521433"/>
      </dsp:txXfrm>
    </dsp:sp>
    <dsp:sp modelId="{99C30DB8-FEE7-4510-B2E2-D8A094865858}">
      <dsp:nvSpPr>
        <dsp:cNvPr id="0" name=""/>
        <dsp:cNvSpPr/>
      </dsp:nvSpPr>
      <dsp:spPr>
        <a:xfrm>
          <a:off x="2014216" y="983173"/>
          <a:ext cx="5748359" cy="577849"/>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a:latin typeface="Arial" panose="020B0604020202020204" pitchFamily="34" charset="0"/>
              <a:cs typeface="Arial" panose="020B0604020202020204" pitchFamily="34" charset="0"/>
            </a:rPr>
            <a:t>СОКРАТИЛОСЬ ВРЕМЯ НА ЗАПОМИНАНИЕ ПРАВИЛ</a:t>
          </a:r>
        </a:p>
      </dsp:txBody>
      <dsp:txXfrm>
        <a:off x="2042424" y="1011381"/>
        <a:ext cx="5691943" cy="521433"/>
      </dsp:txXfrm>
    </dsp:sp>
    <dsp:sp modelId="{C42BBF7F-62A5-460A-A06E-A2DBA336ABB3}">
      <dsp:nvSpPr>
        <dsp:cNvPr id="0" name=""/>
        <dsp:cNvSpPr/>
      </dsp:nvSpPr>
      <dsp:spPr>
        <a:xfrm>
          <a:off x="2058516" y="1631954"/>
          <a:ext cx="5756442" cy="577849"/>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a:latin typeface="Arial" panose="020B0604020202020204" pitchFamily="34" charset="0"/>
              <a:cs typeface="Arial" panose="020B0604020202020204" pitchFamily="34" charset="0"/>
            </a:rPr>
            <a:t>УДЕЛЯЕТСЯ БОЛЬШЕ ВРЕМЕНИ ПРАКТИЧЕСКИМ РАБОТАМ</a:t>
          </a:r>
        </a:p>
      </dsp:txBody>
      <dsp:txXfrm>
        <a:off x="2086724" y="1660162"/>
        <a:ext cx="5700026" cy="521433"/>
      </dsp:txXfrm>
    </dsp:sp>
    <dsp:sp modelId="{D77FF665-2EC6-4084-8287-B4A1793EE487}">
      <dsp:nvSpPr>
        <dsp:cNvPr id="0" name=""/>
        <dsp:cNvSpPr/>
      </dsp:nvSpPr>
      <dsp:spPr>
        <a:xfrm>
          <a:off x="2058516" y="2282035"/>
          <a:ext cx="5756442" cy="577849"/>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a:latin typeface="Arial" panose="020B0604020202020204" pitchFamily="34" charset="0"/>
              <a:cs typeface="Arial" panose="020B0604020202020204" pitchFamily="34" charset="0"/>
            </a:rPr>
            <a:t>ПОВЫСИЛОСЬ КАЧЕСТВО МОНИТОРИНГОВЫХ РАБОТ</a:t>
          </a:r>
        </a:p>
      </dsp:txBody>
      <dsp:txXfrm>
        <a:off x="2086724" y="2310243"/>
        <a:ext cx="5700026" cy="521433"/>
      </dsp:txXfrm>
    </dsp:sp>
    <dsp:sp modelId="{D7CAC410-2530-401C-AF84-2F5C335BF76C}">
      <dsp:nvSpPr>
        <dsp:cNvPr id="0" name=""/>
        <dsp:cNvSpPr/>
      </dsp:nvSpPr>
      <dsp:spPr>
        <a:xfrm>
          <a:off x="2058516" y="2932116"/>
          <a:ext cx="5756442" cy="577849"/>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a:latin typeface="Arial" panose="020B0604020202020204" pitchFamily="34" charset="0"/>
              <a:cs typeface="Arial" panose="020B0604020202020204" pitchFamily="34" charset="0"/>
            </a:rPr>
            <a:t>СОКРАТИЛОСЬ ВРЕМЯ НА ВЫПОЛНЕНИЕ </a:t>
          </a:r>
        </a:p>
        <a:p>
          <a:pPr lvl="0" algn="ctr" defTabSz="622300">
            <a:lnSpc>
              <a:spcPct val="90000"/>
            </a:lnSpc>
            <a:spcBef>
              <a:spcPct val="0"/>
            </a:spcBef>
            <a:spcAft>
              <a:spcPct val="35000"/>
            </a:spcAft>
          </a:pPr>
          <a:r>
            <a:rPr lang="ru-RU" sz="1400" b="1" kern="1200" dirty="0">
              <a:latin typeface="Arial" panose="020B0604020202020204" pitchFamily="34" charset="0"/>
              <a:cs typeface="Arial" panose="020B0604020202020204" pitchFamily="34" charset="0"/>
            </a:rPr>
            <a:t>ДОМАШНИХ РАБОТ</a:t>
          </a:r>
        </a:p>
      </dsp:txBody>
      <dsp:txXfrm>
        <a:off x="2086724" y="2960324"/>
        <a:ext cx="5700026" cy="5214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7EE502-430C-4491-8399-B74ECEF04549}">
      <dsp:nvSpPr>
        <dsp:cNvPr id="0" name=""/>
        <dsp:cNvSpPr/>
      </dsp:nvSpPr>
      <dsp:spPr>
        <a:xfrm>
          <a:off x="0" y="128431"/>
          <a:ext cx="3984104" cy="2490065"/>
        </a:xfrm>
        <a:prstGeom prst="swooshArrow">
          <a:avLst>
            <a:gd name="adj1" fmla="val 25000"/>
            <a:gd name="adj2" fmla="val 25000"/>
          </a:avLst>
        </a:prstGeom>
        <a:solidFill>
          <a:schemeClr val="tx2">
            <a:lumMod val="40000"/>
            <a:lumOff val="60000"/>
          </a:schemeClr>
        </a:solidFill>
        <a:ln>
          <a:solidFill>
            <a:schemeClr val="tx2">
              <a:lumMod val="50000"/>
            </a:schemeClr>
          </a:solidFill>
        </a:ln>
        <a:effectLst/>
      </dsp:spPr>
      <dsp:style>
        <a:lnRef idx="0">
          <a:scrgbClr r="0" g="0" b="0"/>
        </a:lnRef>
        <a:fillRef idx="1">
          <a:scrgbClr r="0" g="0" b="0"/>
        </a:fillRef>
        <a:effectRef idx="0">
          <a:scrgbClr r="0" g="0" b="0"/>
        </a:effectRef>
        <a:fontRef idx="minor"/>
      </dsp:style>
    </dsp:sp>
    <dsp:sp modelId="{421E66F0-743A-49B3-AB01-2997A3A33532}">
      <dsp:nvSpPr>
        <dsp:cNvPr id="0" name=""/>
        <dsp:cNvSpPr/>
      </dsp:nvSpPr>
      <dsp:spPr>
        <a:xfrm>
          <a:off x="926304" y="1485517"/>
          <a:ext cx="139443" cy="139443"/>
        </a:xfrm>
        <a:prstGeom prst="ellipse">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E663B2-C848-4EFC-BE13-A210DFF16902}">
      <dsp:nvSpPr>
        <dsp:cNvPr id="0" name=""/>
        <dsp:cNvSpPr/>
      </dsp:nvSpPr>
      <dsp:spPr>
        <a:xfrm>
          <a:off x="0" y="1683671"/>
          <a:ext cx="1582869" cy="1063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888" tIns="0" rIns="0" bIns="0" numCol="1" spcCol="1270" anchor="t" anchorCtr="0">
          <a:noAutofit/>
        </a:bodyPr>
        <a:lstStyle/>
        <a:p>
          <a:pPr lvl="0" algn="l" defTabSz="1377950">
            <a:lnSpc>
              <a:spcPct val="90000"/>
            </a:lnSpc>
            <a:spcBef>
              <a:spcPct val="0"/>
            </a:spcBef>
            <a:spcAft>
              <a:spcPct val="35000"/>
            </a:spcAft>
          </a:pPr>
          <a:r>
            <a:rPr lang="ru-RU" sz="3100" kern="1200" dirty="0" smtClean="0">
              <a:latin typeface="Times New Roman" panose="02020603050405020304" pitchFamily="18" charset="0"/>
              <a:cs typeface="Times New Roman" panose="02020603050405020304" pitchFamily="18" charset="0"/>
            </a:rPr>
            <a:t>3   класс</a:t>
          </a:r>
        </a:p>
        <a:p>
          <a:pPr lvl="0" algn="ctr" defTabSz="1377950">
            <a:lnSpc>
              <a:spcPct val="90000"/>
            </a:lnSpc>
            <a:spcBef>
              <a:spcPct val="0"/>
            </a:spcBef>
            <a:spcAft>
              <a:spcPct val="35000"/>
            </a:spcAft>
          </a:pPr>
          <a:r>
            <a:rPr lang="ru-RU" sz="3100" kern="1200" dirty="0" smtClean="0">
              <a:latin typeface="Times New Roman" panose="02020603050405020304" pitchFamily="18" charset="0"/>
              <a:cs typeface="Times New Roman" panose="02020603050405020304" pitchFamily="18" charset="0"/>
            </a:rPr>
            <a:t>58%</a:t>
          </a:r>
          <a:endParaRPr lang="ru-RU" sz="3100" kern="1200" dirty="0">
            <a:latin typeface="Times New Roman" panose="02020603050405020304" pitchFamily="18" charset="0"/>
            <a:cs typeface="Times New Roman" panose="02020603050405020304" pitchFamily="18" charset="0"/>
          </a:endParaRPr>
        </a:p>
      </dsp:txBody>
      <dsp:txXfrm>
        <a:off x="0" y="1683671"/>
        <a:ext cx="1582869" cy="1063257"/>
      </dsp:txXfrm>
    </dsp:sp>
    <dsp:sp modelId="{EF68BDB1-7F7E-4EDB-8EC6-4C7A80381B31}">
      <dsp:nvSpPr>
        <dsp:cNvPr id="0" name=""/>
        <dsp:cNvSpPr/>
      </dsp:nvSpPr>
      <dsp:spPr>
        <a:xfrm>
          <a:off x="2211177" y="850550"/>
          <a:ext cx="239046" cy="239046"/>
        </a:xfrm>
        <a:prstGeom prst="ellipse">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6F7116-20CB-4F85-8469-7C9F7F2F912F}">
      <dsp:nvSpPr>
        <dsp:cNvPr id="0" name=""/>
        <dsp:cNvSpPr/>
      </dsp:nvSpPr>
      <dsp:spPr>
        <a:xfrm>
          <a:off x="1645410" y="1098505"/>
          <a:ext cx="1569701" cy="16484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6666" tIns="0" rIns="0" bIns="0" numCol="1" spcCol="1270" anchor="t" anchorCtr="0">
          <a:noAutofit/>
        </a:bodyPr>
        <a:lstStyle/>
        <a:p>
          <a:pPr lvl="0" algn="ctr" defTabSz="1377950">
            <a:lnSpc>
              <a:spcPct val="90000"/>
            </a:lnSpc>
            <a:spcBef>
              <a:spcPct val="0"/>
            </a:spcBef>
            <a:spcAft>
              <a:spcPct val="35000"/>
            </a:spcAft>
          </a:pPr>
          <a:r>
            <a:rPr lang="ru-RU" sz="3100" kern="1200" dirty="0" smtClean="0">
              <a:latin typeface="Times New Roman" panose="02020603050405020304" pitchFamily="18" charset="0"/>
              <a:cs typeface="Times New Roman" panose="02020603050405020304" pitchFamily="18" charset="0"/>
            </a:rPr>
            <a:t>4 класс</a:t>
          </a:r>
        </a:p>
        <a:p>
          <a:pPr lvl="0" algn="ctr" defTabSz="1377950">
            <a:lnSpc>
              <a:spcPct val="90000"/>
            </a:lnSpc>
            <a:spcBef>
              <a:spcPct val="0"/>
            </a:spcBef>
            <a:spcAft>
              <a:spcPct val="35000"/>
            </a:spcAft>
          </a:pPr>
          <a:r>
            <a:rPr lang="ru-RU" sz="3100" kern="1200" dirty="0" smtClean="0">
              <a:latin typeface="Times New Roman" panose="02020603050405020304" pitchFamily="18" charset="0"/>
              <a:cs typeface="Times New Roman" panose="02020603050405020304" pitchFamily="18" charset="0"/>
            </a:rPr>
            <a:t>68%</a:t>
          </a:r>
        </a:p>
        <a:p>
          <a:pPr lvl="0" algn="l" defTabSz="1377950">
            <a:lnSpc>
              <a:spcPct val="90000"/>
            </a:lnSpc>
            <a:spcBef>
              <a:spcPct val="0"/>
            </a:spcBef>
            <a:spcAft>
              <a:spcPct val="35000"/>
            </a:spcAft>
          </a:pPr>
          <a:endParaRPr lang="ru-RU" sz="3100" kern="1200" dirty="0"/>
        </a:p>
      </dsp:txBody>
      <dsp:txXfrm>
        <a:off x="1645410" y="1098505"/>
        <a:ext cx="1569701" cy="164842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DCA8AA-CB03-46FE-AD20-17BEB2A12E16}">
      <dsp:nvSpPr>
        <dsp:cNvPr id="0" name=""/>
        <dsp:cNvSpPr/>
      </dsp:nvSpPr>
      <dsp:spPr>
        <a:xfrm rot="10800000">
          <a:off x="0" y="270797"/>
          <a:ext cx="4968590" cy="3105368"/>
        </a:xfrm>
        <a:prstGeom prst="swooshArrow">
          <a:avLst>
            <a:gd name="adj1" fmla="val 25000"/>
            <a:gd name="adj2" fmla="val 25000"/>
          </a:avLst>
        </a:prstGeom>
        <a:solidFill>
          <a:schemeClr val="tx2">
            <a:lumMod val="60000"/>
            <a:lumOff val="40000"/>
          </a:schemeClr>
        </a:solidFill>
        <a:ln>
          <a:solidFill>
            <a:schemeClr val="tx2">
              <a:lumMod val="50000"/>
            </a:schemeClr>
          </a:solidFill>
        </a:ln>
        <a:effectLst/>
      </dsp:spPr>
      <dsp:style>
        <a:lnRef idx="0">
          <a:scrgbClr r="0" g="0" b="0"/>
        </a:lnRef>
        <a:fillRef idx="1">
          <a:scrgbClr r="0" g="0" b="0"/>
        </a:fillRef>
        <a:effectRef idx="0">
          <a:scrgbClr r="0" g="0" b="0"/>
        </a:effectRef>
        <a:fontRef idx="minor"/>
      </dsp:style>
    </dsp:sp>
    <dsp:sp modelId="{21F72C97-C822-40E7-BC77-7BFDCDC79884}">
      <dsp:nvSpPr>
        <dsp:cNvPr id="0" name=""/>
        <dsp:cNvSpPr/>
      </dsp:nvSpPr>
      <dsp:spPr>
        <a:xfrm>
          <a:off x="1224174" y="2428144"/>
          <a:ext cx="108072" cy="129395"/>
        </a:xfrm>
        <a:prstGeom prst="ellipse">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1AB000-0FF2-4B8D-A554-460EE253E3FD}">
      <dsp:nvSpPr>
        <dsp:cNvPr id="0" name=""/>
        <dsp:cNvSpPr/>
      </dsp:nvSpPr>
      <dsp:spPr>
        <a:xfrm>
          <a:off x="3225095" y="2176013"/>
          <a:ext cx="1614791" cy="13259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146" tIns="0" rIns="0" bIns="0" numCol="1" spcCol="1270" anchor="t" anchorCtr="0">
          <a:noAutofit/>
        </a:bodyPr>
        <a:lstStyle/>
        <a:p>
          <a:pPr lvl="0" algn="ctr" defTabSz="1244600">
            <a:lnSpc>
              <a:spcPct val="90000"/>
            </a:lnSpc>
            <a:spcBef>
              <a:spcPct val="0"/>
            </a:spcBef>
            <a:spcAft>
              <a:spcPct val="35000"/>
            </a:spcAft>
          </a:pPr>
          <a:r>
            <a:rPr lang="ru-RU" sz="2800" kern="1200" dirty="0" smtClean="0">
              <a:solidFill>
                <a:schemeClr val="tx2">
                  <a:lumMod val="75000"/>
                </a:schemeClr>
              </a:solidFill>
              <a:latin typeface="Times New Roman" panose="02020603050405020304" pitchFamily="18" charset="0"/>
              <a:cs typeface="Times New Roman" panose="02020603050405020304" pitchFamily="18" charset="0"/>
            </a:rPr>
            <a:t>изучение правил</a:t>
          </a:r>
          <a:endParaRPr lang="ru-RU" sz="2800" kern="1200" dirty="0">
            <a:solidFill>
              <a:schemeClr val="tx2">
                <a:lumMod val="75000"/>
              </a:schemeClr>
            </a:solidFill>
            <a:latin typeface="Times New Roman" panose="02020603050405020304" pitchFamily="18" charset="0"/>
            <a:cs typeface="Times New Roman" panose="02020603050405020304" pitchFamily="18" charset="0"/>
          </a:endParaRPr>
        </a:p>
      </dsp:txBody>
      <dsp:txXfrm>
        <a:off x="3225095" y="2176013"/>
        <a:ext cx="1614791" cy="1325992"/>
      </dsp:txXfrm>
    </dsp:sp>
    <dsp:sp modelId="{B636C73B-3AE5-4676-B2F7-094F7A21A584}">
      <dsp:nvSpPr>
        <dsp:cNvPr id="0" name=""/>
        <dsp:cNvSpPr/>
      </dsp:nvSpPr>
      <dsp:spPr>
        <a:xfrm>
          <a:off x="2880358" y="1782969"/>
          <a:ext cx="298115" cy="298115"/>
        </a:xfrm>
        <a:prstGeom prst="ellipse">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DBFB67A-578E-4399-A5BA-E1375F72A00C}">
      <dsp:nvSpPr>
        <dsp:cNvPr id="0" name=""/>
        <dsp:cNvSpPr/>
      </dsp:nvSpPr>
      <dsp:spPr>
        <a:xfrm>
          <a:off x="0" y="25417"/>
          <a:ext cx="2129619" cy="20557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965" tIns="0" rIns="0" bIns="0" numCol="1" spcCol="1270" anchor="t" anchorCtr="0">
          <a:noAutofit/>
        </a:bodyPr>
        <a:lstStyle/>
        <a:p>
          <a:pPr lvl="0" algn="ctr" defTabSz="1244600">
            <a:lnSpc>
              <a:spcPct val="90000"/>
            </a:lnSpc>
            <a:spcBef>
              <a:spcPct val="0"/>
            </a:spcBef>
            <a:spcAft>
              <a:spcPct val="35000"/>
            </a:spcAft>
          </a:pPr>
          <a:r>
            <a:rPr lang="ru-RU" sz="2800" kern="1200" dirty="0" smtClean="0">
              <a:solidFill>
                <a:schemeClr val="tx2">
                  <a:lumMod val="75000"/>
                </a:schemeClr>
              </a:solidFill>
              <a:latin typeface="Times New Roman" panose="02020603050405020304" pitchFamily="18" charset="0"/>
              <a:cs typeface="Times New Roman" panose="02020603050405020304" pitchFamily="18" charset="0"/>
            </a:rPr>
            <a:t>выполнение домашнего задания</a:t>
          </a:r>
          <a:endParaRPr lang="ru-RU" sz="2800" kern="1200" dirty="0">
            <a:solidFill>
              <a:schemeClr val="tx2">
                <a:lumMod val="75000"/>
              </a:schemeClr>
            </a:solidFill>
            <a:latin typeface="Times New Roman" panose="02020603050405020304" pitchFamily="18" charset="0"/>
            <a:cs typeface="Times New Roman" panose="02020603050405020304" pitchFamily="18" charset="0"/>
          </a:endParaRPr>
        </a:p>
      </dsp:txBody>
      <dsp:txXfrm>
        <a:off x="0" y="25417"/>
        <a:ext cx="2129619" cy="2055754"/>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9.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CBA542-263E-4E81-ABF6-D811D588BD6B}" type="datetimeFigureOut">
              <a:rPr lang="ru-RU" smtClean="0"/>
              <a:t>19.03.2021</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6124EC-E88C-46F6-ABD6-1E50E829F856}" type="slidenum">
              <a:rPr lang="ru-RU" smtClean="0"/>
              <a:t>‹#›</a:t>
            </a:fld>
            <a:endParaRPr lang="ru-RU"/>
          </a:p>
        </p:txBody>
      </p:sp>
    </p:spTree>
    <p:extLst>
      <p:ext uri="{BB962C8B-B14F-4D97-AF65-F5344CB8AC3E}">
        <p14:creationId xmlns:p14="http://schemas.microsoft.com/office/powerpoint/2010/main" val="4242824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6124EC-E88C-46F6-ABD6-1E50E829F856}"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2332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6124EC-E88C-46F6-ABD6-1E50E829F856}"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42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6124EC-E88C-46F6-ABD6-1E50E829F856}"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3394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A91C5F55-5F90-4A33-925E-40AEE68C85B3}" type="datetimeFigureOut">
              <a:rPr lang="ru-RU" smtClean="0"/>
              <a:t>19.03.2021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556950-035F-4E93-AAE9-CC50A639B456}" type="slidenum">
              <a:rPr lang="ru-RU" smtClean="0"/>
              <a:t>‹#›</a:t>
            </a:fld>
            <a:endParaRPr lang="ru-RU"/>
          </a:p>
        </p:txBody>
      </p:sp>
    </p:spTree>
    <p:extLst>
      <p:ext uri="{BB962C8B-B14F-4D97-AF65-F5344CB8AC3E}">
        <p14:creationId xmlns:p14="http://schemas.microsoft.com/office/powerpoint/2010/main" val="3845917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91C5F55-5F90-4A33-925E-40AEE68C85B3}" type="datetimeFigureOut">
              <a:rPr lang="ru-RU" smtClean="0"/>
              <a:t>19.03.2021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556950-035F-4E93-AAE9-CC50A639B456}" type="slidenum">
              <a:rPr lang="ru-RU" smtClean="0"/>
              <a:t>‹#›</a:t>
            </a:fld>
            <a:endParaRPr lang="ru-RU"/>
          </a:p>
        </p:txBody>
      </p:sp>
    </p:spTree>
    <p:extLst>
      <p:ext uri="{BB962C8B-B14F-4D97-AF65-F5344CB8AC3E}">
        <p14:creationId xmlns:p14="http://schemas.microsoft.com/office/powerpoint/2010/main" val="932298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91C5F55-5F90-4A33-925E-40AEE68C85B3}" type="datetimeFigureOut">
              <a:rPr lang="ru-RU" smtClean="0"/>
              <a:t>19.03.2021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556950-035F-4E93-AAE9-CC50A639B456}" type="slidenum">
              <a:rPr lang="ru-RU" smtClean="0"/>
              <a:t>‹#›</a:t>
            </a:fld>
            <a:endParaRPr lang="ru-RU"/>
          </a:p>
        </p:txBody>
      </p:sp>
    </p:spTree>
    <p:extLst>
      <p:ext uri="{BB962C8B-B14F-4D97-AF65-F5344CB8AC3E}">
        <p14:creationId xmlns:p14="http://schemas.microsoft.com/office/powerpoint/2010/main" val="1207658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91C5F55-5F90-4A33-925E-40AEE68C85B3}" type="datetimeFigureOut">
              <a:rPr lang="ru-RU" smtClean="0"/>
              <a:t>19.03.2021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556950-035F-4E93-AAE9-CC50A639B456}" type="slidenum">
              <a:rPr lang="ru-RU" smtClean="0"/>
              <a:t>‹#›</a:t>
            </a:fld>
            <a:endParaRPr lang="ru-RU"/>
          </a:p>
        </p:txBody>
      </p:sp>
    </p:spTree>
    <p:extLst>
      <p:ext uri="{BB962C8B-B14F-4D97-AF65-F5344CB8AC3E}">
        <p14:creationId xmlns:p14="http://schemas.microsoft.com/office/powerpoint/2010/main" val="812007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91C5F55-5F90-4A33-925E-40AEE68C85B3}" type="datetimeFigureOut">
              <a:rPr lang="ru-RU" smtClean="0"/>
              <a:t>19.03.2021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556950-035F-4E93-AAE9-CC50A639B456}" type="slidenum">
              <a:rPr lang="ru-RU" smtClean="0"/>
              <a:t>‹#›</a:t>
            </a:fld>
            <a:endParaRPr lang="ru-RU"/>
          </a:p>
        </p:txBody>
      </p:sp>
    </p:spTree>
    <p:extLst>
      <p:ext uri="{BB962C8B-B14F-4D97-AF65-F5344CB8AC3E}">
        <p14:creationId xmlns:p14="http://schemas.microsoft.com/office/powerpoint/2010/main" val="3132848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91C5F55-5F90-4A33-925E-40AEE68C85B3}" type="datetimeFigureOut">
              <a:rPr lang="ru-RU" smtClean="0"/>
              <a:t>19.03.2021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556950-035F-4E93-AAE9-CC50A639B456}" type="slidenum">
              <a:rPr lang="ru-RU" smtClean="0"/>
              <a:t>‹#›</a:t>
            </a:fld>
            <a:endParaRPr lang="ru-RU"/>
          </a:p>
        </p:txBody>
      </p:sp>
    </p:spTree>
    <p:extLst>
      <p:ext uri="{BB962C8B-B14F-4D97-AF65-F5344CB8AC3E}">
        <p14:creationId xmlns:p14="http://schemas.microsoft.com/office/powerpoint/2010/main" val="4022649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91C5F55-5F90-4A33-925E-40AEE68C85B3}" type="datetimeFigureOut">
              <a:rPr lang="ru-RU" smtClean="0"/>
              <a:t>19.03.2021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D556950-035F-4E93-AAE9-CC50A639B456}" type="slidenum">
              <a:rPr lang="ru-RU" smtClean="0"/>
              <a:t>‹#›</a:t>
            </a:fld>
            <a:endParaRPr lang="ru-RU"/>
          </a:p>
        </p:txBody>
      </p:sp>
    </p:spTree>
    <p:extLst>
      <p:ext uri="{BB962C8B-B14F-4D97-AF65-F5344CB8AC3E}">
        <p14:creationId xmlns:p14="http://schemas.microsoft.com/office/powerpoint/2010/main" val="934262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91C5F55-5F90-4A33-925E-40AEE68C85B3}" type="datetimeFigureOut">
              <a:rPr lang="ru-RU" smtClean="0"/>
              <a:t>19.03.2021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D556950-035F-4E93-AAE9-CC50A639B456}" type="slidenum">
              <a:rPr lang="ru-RU" smtClean="0"/>
              <a:t>‹#›</a:t>
            </a:fld>
            <a:endParaRPr lang="ru-RU"/>
          </a:p>
        </p:txBody>
      </p:sp>
    </p:spTree>
    <p:extLst>
      <p:ext uri="{BB962C8B-B14F-4D97-AF65-F5344CB8AC3E}">
        <p14:creationId xmlns:p14="http://schemas.microsoft.com/office/powerpoint/2010/main" val="4154603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1C5F55-5F90-4A33-925E-40AEE68C85B3}" type="datetimeFigureOut">
              <a:rPr lang="ru-RU" smtClean="0"/>
              <a:t>19.03.2021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D556950-035F-4E93-AAE9-CC50A639B456}" type="slidenum">
              <a:rPr lang="ru-RU" smtClean="0"/>
              <a:t>‹#›</a:t>
            </a:fld>
            <a:endParaRPr lang="ru-RU"/>
          </a:p>
        </p:txBody>
      </p:sp>
    </p:spTree>
    <p:extLst>
      <p:ext uri="{BB962C8B-B14F-4D97-AF65-F5344CB8AC3E}">
        <p14:creationId xmlns:p14="http://schemas.microsoft.com/office/powerpoint/2010/main" val="29064264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91C5F55-5F90-4A33-925E-40AEE68C85B3}" type="datetimeFigureOut">
              <a:rPr lang="ru-RU" smtClean="0"/>
              <a:t>19.03.2021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556950-035F-4E93-AAE9-CC50A639B456}" type="slidenum">
              <a:rPr lang="ru-RU" smtClean="0"/>
              <a:t>‹#›</a:t>
            </a:fld>
            <a:endParaRPr lang="ru-RU"/>
          </a:p>
        </p:txBody>
      </p:sp>
    </p:spTree>
    <p:extLst>
      <p:ext uri="{BB962C8B-B14F-4D97-AF65-F5344CB8AC3E}">
        <p14:creationId xmlns:p14="http://schemas.microsoft.com/office/powerpoint/2010/main" val="977430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91C5F55-5F90-4A33-925E-40AEE68C85B3}" type="datetimeFigureOut">
              <a:rPr lang="ru-RU" smtClean="0"/>
              <a:t>19.03.2021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556950-035F-4E93-AAE9-CC50A639B456}" type="slidenum">
              <a:rPr lang="ru-RU" smtClean="0"/>
              <a:t>‹#›</a:t>
            </a:fld>
            <a:endParaRPr lang="ru-RU"/>
          </a:p>
        </p:txBody>
      </p:sp>
    </p:spTree>
    <p:extLst>
      <p:ext uri="{BB962C8B-B14F-4D97-AF65-F5344CB8AC3E}">
        <p14:creationId xmlns:p14="http://schemas.microsoft.com/office/powerpoint/2010/main" val="2136610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1C5F55-5F90-4A33-925E-40AEE68C85B3}" type="datetimeFigureOut">
              <a:rPr lang="ru-RU" smtClean="0"/>
              <a:t>19.03.2021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556950-035F-4E93-AAE9-CC50A639B456}" type="slidenum">
              <a:rPr lang="ru-RU" smtClean="0"/>
              <a:t>‹#›</a:t>
            </a:fld>
            <a:endParaRPr lang="ru-RU"/>
          </a:p>
        </p:txBody>
      </p:sp>
    </p:spTree>
    <p:extLst>
      <p:ext uri="{BB962C8B-B14F-4D97-AF65-F5344CB8AC3E}">
        <p14:creationId xmlns:p14="http://schemas.microsoft.com/office/powerpoint/2010/main" val="20531652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png"/><Relationship Id="rId7" Type="http://schemas.openxmlformats.org/officeDocument/2006/relationships/diagramColors" Target="../diagrams/colors3.xml"/><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6.png"/><Relationship Id="rId7" Type="http://schemas.openxmlformats.org/officeDocument/2006/relationships/diagramColors" Target="../diagrams/colors6.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7" Type="http://schemas.microsoft.com/office/2007/relationships/hdphoto" Target="../media/hdphoto6.wdp"/><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9.png"/><Relationship Id="rId5" Type="http://schemas.microsoft.com/office/2007/relationships/hdphoto" Target="../media/hdphoto5.wdp"/><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6.png"/><Relationship Id="rId7" Type="http://schemas.openxmlformats.org/officeDocument/2006/relationships/diagramColors" Target="../diagrams/colors7.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6.png"/><Relationship Id="rId7" Type="http://schemas.openxmlformats.org/officeDocument/2006/relationships/diagramColors" Target="../diagrams/colors8.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6.png"/><Relationship Id="rId7" Type="http://schemas.openxmlformats.org/officeDocument/2006/relationships/diagramColors" Target="../diagrams/colors9.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21.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6.png"/><Relationship Id="rId7" Type="http://schemas.openxmlformats.org/officeDocument/2006/relationships/diagramColors" Target="../diagrams/colors10.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7" Type="http://schemas.microsoft.com/office/2007/relationships/hdphoto" Target="../media/hdphoto8.wdp"/><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31.png"/><Relationship Id="rId5" Type="http://schemas.microsoft.com/office/2007/relationships/hdphoto" Target="../media/hdphoto7.wdp"/><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jp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11.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microsoft.com/office/2007/relationships/hdphoto" Target="../media/hdphoto4.wdp"/><Relationship Id="rId4" Type="http://schemas.openxmlformats.org/officeDocument/2006/relationships/diagramLayout" Target="../diagrams/layout2.xml"/><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ds05.infourok.ru/uploads/ex/03b6/00123fad-a66e167d/hello_html_10247da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647" y="-14776"/>
            <a:ext cx="7112736" cy="527381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Мой 1 учитель"/>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028382" y="21576"/>
            <a:ext cx="1101521" cy="87620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1005" y="1714189"/>
            <a:ext cx="9132524" cy="2308324"/>
          </a:xfrm>
          <a:prstGeom prst="rect">
            <a:avLst/>
          </a:prstGeom>
          <a:noFill/>
        </p:spPr>
        <p:txBody>
          <a:bodyPr wrap="square" rtlCol="0">
            <a:spAutoFit/>
          </a:bodyPr>
          <a:lstStyle/>
          <a:p>
            <a:pPr algn="ctr"/>
            <a:r>
              <a:rPr lang="ru-RU" sz="3200" b="1" i="1" dirty="0">
                <a:solidFill>
                  <a:schemeClr val="accent6">
                    <a:lumMod val="75000"/>
                  </a:schemeClr>
                </a:solidFill>
                <a:latin typeface="Arial" panose="020B0604020202020204" pitchFamily="34" charset="0"/>
                <a:cs typeface="Arial" panose="020B0604020202020204" pitchFamily="34" charset="0"/>
              </a:rPr>
              <a:t>ПРОЕКТ «ОКНО»</a:t>
            </a:r>
          </a:p>
          <a:p>
            <a:pPr algn="ctr"/>
            <a:endParaRPr lang="ru-RU" sz="2800" b="1" i="1" dirty="0">
              <a:solidFill>
                <a:schemeClr val="accent6">
                  <a:lumMod val="75000"/>
                </a:schemeClr>
              </a:solidFill>
              <a:latin typeface="Arial" panose="020B0604020202020204" pitchFamily="34" charset="0"/>
              <a:cs typeface="Arial" panose="020B0604020202020204" pitchFamily="34" charset="0"/>
            </a:endParaRPr>
          </a:p>
          <a:p>
            <a:pPr algn="ctr"/>
            <a:r>
              <a:rPr lang="ru-RU" sz="2800" b="1" i="1" dirty="0">
                <a:solidFill>
                  <a:schemeClr val="tx2">
                    <a:lumMod val="75000"/>
                  </a:schemeClr>
                </a:solidFill>
                <a:latin typeface="Arial" panose="020B0604020202020204" pitchFamily="34" charset="0"/>
                <a:cs typeface="Arial" panose="020B0604020202020204" pitchFamily="34" charset="0"/>
              </a:rPr>
              <a:t>ОБРАЗНАЯ</a:t>
            </a:r>
            <a:r>
              <a:rPr lang="ru-RU" sz="2800" b="1" i="1" dirty="0">
                <a:solidFill>
                  <a:schemeClr val="accent6">
                    <a:lumMod val="75000"/>
                  </a:schemeClr>
                </a:solidFill>
                <a:latin typeface="Arial" panose="020B0604020202020204" pitchFamily="34" charset="0"/>
                <a:cs typeface="Arial" panose="020B0604020202020204" pitchFamily="34" charset="0"/>
              </a:rPr>
              <a:t> </a:t>
            </a:r>
            <a:r>
              <a:rPr lang="ru-RU" sz="2800" b="1" i="1" dirty="0">
                <a:solidFill>
                  <a:schemeClr val="tx2">
                    <a:lumMod val="75000"/>
                  </a:schemeClr>
                </a:solidFill>
                <a:latin typeface="Arial" panose="020B0604020202020204" pitchFamily="34" charset="0"/>
                <a:cs typeface="Arial" panose="020B0604020202020204" pitchFamily="34" charset="0"/>
              </a:rPr>
              <a:t>КОНЦЕПЦИЯ</a:t>
            </a:r>
            <a:r>
              <a:rPr lang="ru-RU" sz="2800" b="1" i="1" dirty="0">
                <a:solidFill>
                  <a:schemeClr val="accent6">
                    <a:lumMod val="75000"/>
                  </a:schemeClr>
                </a:solidFill>
                <a:latin typeface="Arial" panose="020B0604020202020204" pitchFamily="34" charset="0"/>
                <a:cs typeface="Arial" panose="020B0604020202020204" pitchFamily="34" charset="0"/>
              </a:rPr>
              <a:t> </a:t>
            </a:r>
          </a:p>
          <a:p>
            <a:pPr algn="ctr"/>
            <a:r>
              <a:rPr lang="ru-RU" sz="2800" b="1" i="1" dirty="0">
                <a:solidFill>
                  <a:schemeClr val="tx2">
                    <a:lumMod val="75000"/>
                  </a:schemeClr>
                </a:solidFill>
                <a:latin typeface="Arial" panose="020B0604020202020204" pitchFamily="34" charset="0"/>
                <a:cs typeface="Arial" panose="020B0604020202020204" pitchFamily="34" charset="0"/>
              </a:rPr>
              <a:t>НАЧАЛЬНОГО</a:t>
            </a:r>
            <a:r>
              <a:rPr lang="ru-RU" sz="2800" b="1" i="1" dirty="0">
                <a:solidFill>
                  <a:schemeClr val="accent6">
                    <a:lumMod val="75000"/>
                  </a:schemeClr>
                </a:solidFill>
                <a:latin typeface="Arial" panose="020B0604020202020204" pitchFamily="34" charset="0"/>
                <a:cs typeface="Arial" panose="020B0604020202020204" pitchFamily="34" charset="0"/>
              </a:rPr>
              <a:t>  </a:t>
            </a:r>
            <a:r>
              <a:rPr lang="ru-RU" sz="2800" b="1" i="1" dirty="0" smtClean="0">
                <a:solidFill>
                  <a:schemeClr val="tx2">
                    <a:lumMod val="75000"/>
                  </a:schemeClr>
                </a:solidFill>
                <a:latin typeface="Arial" panose="020B0604020202020204" pitchFamily="34" charset="0"/>
                <a:cs typeface="Arial" panose="020B0604020202020204" pitchFamily="34" charset="0"/>
              </a:rPr>
              <a:t>ОБУЧЕНИЯ</a:t>
            </a:r>
            <a:endParaRPr lang="ru-RU" sz="2800" b="1" i="1" dirty="0">
              <a:solidFill>
                <a:schemeClr val="tx2">
                  <a:lumMod val="75000"/>
                </a:schemeClr>
              </a:solidFill>
              <a:latin typeface="Arial" panose="020B0604020202020204" pitchFamily="34" charset="0"/>
              <a:cs typeface="Arial" panose="020B0604020202020204" pitchFamily="34" charset="0"/>
            </a:endParaRPr>
          </a:p>
          <a:p>
            <a:pPr algn="ctr"/>
            <a:endParaRPr lang="ru-RU" sz="2800" b="1" i="1" dirty="0">
              <a:solidFill>
                <a:schemeClr val="accent1">
                  <a:lumMod val="75000"/>
                </a:schemeClr>
              </a:solidFill>
              <a:latin typeface="Arial" panose="020B0604020202020204" pitchFamily="34" charset="0"/>
              <a:cs typeface="Arial" panose="020B0604020202020204" pitchFamily="34" charset="0"/>
            </a:endParaRPr>
          </a:p>
        </p:txBody>
      </p:sp>
      <p:sp>
        <p:nvSpPr>
          <p:cNvPr id="13" name="Прямоугольник 12"/>
          <p:cNvSpPr/>
          <p:nvPr/>
        </p:nvSpPr>
        <p:spPr>
          <a:xfrm>
            <a:off x="703065" y="4221088"/>
            <a:ext cx="7933775" cy="369332"/>
          </a:xfrm>
          <a:prstGeom prst="rect">
            <a:avLst/>
          </a:prstGeom>
        </p:spPr>
        <p:txBody>
          <a:bodyPr wrap="square">
            <a:spAutoFit/>
          </a:bodyPr>
          <a:lstStyle/>
          <a:p>
            <a:pPr algn="ctr"/>
            <a:r>
              <a:rPr lang="ru-RU" b="1" dirty="0">
                <a:solidFill>
                  <a:schemeClr val="accent1">
                    <a:lumMod val="75000"/>
                  </a:schemeClr>
                </a:solidFill>
                <a:latin typeface="Arial"/>
              </a:rPr>
              <a:t>Всероссийская  олимпиада «Мой первый учитель»</a:t>
            </a:r>
            <a:endParaRPr lang="en-US" b="1" dirty="0">
              <a:solidFill>
                <a:schemeClr val="accent1">
                  <a:lumMod val="75000"/>
                </a:schemeClr>
              </a:solidFill>
              <a:latin typeface="Arial"/>
            </a:endParaRPr>
          </a:p>
        </p:txBody>
      </p:sp>
      <p:sp>
        <p:nvSpPr>
          <p:cNvPr id="6" name="TextBox 5"/>
          <p:cNvSpPr txBox="1"/>
          <p:nvPr/>
        </p:nvSpPr>
        <p:spPr>
          <a:xfrm>
            <a:off x="611365" y="4941168"/>
            <a:ext cx="8177350" cy="1261884"/>
          </a:xfrm>
          <a:prstGeom prst="rect">
            <a:avLst/>
          </a:prstGeom>
          <a:noFill/>
        </p:spPr>
        <p:txBody>
          <a:bodyPr wrap="square" rtlCol="0">
            <a:spAutoFit/>
          </a:bodyPr>
          <a:lstStyle/>
          <a:p>
            <a:pPr algn="ctr"/>
            <a:r>
              <a:rPr lang="ru-RU" sz="2000" b="1" i="1" dirty="0">
                <a:solidFill>
                  <a:schemeClr val="tx2">
                    <a:lumMod val="75000"/>
                  </a:schemeClr>
                </a:solidFill>
                <a:latin typeface="Arial" panose="020B0604020202020204" pitchFamily="34" charset="0"/>
                <a:cs typeface="Arial" panose="020B0604020202020204" pitchFamily="34" charset="0"/>
              </a:rPr>
              <a:t>Автор работы  </a:t>
            </a:r>
          </a:p>
          <a:p>
            <a:pPr algn="ctr"/>
            <a:r>
              <a:rPr lang="ru-RU" b="1" i="1" dirty="0">
                <a:solidFill>
                  <a:schemeClr val="tx2">
                    <a:lumMod val="75000"/>
                  </a:schemeClr>
                </a:solidFill>
                <a:latin typeface="Arial" panose="020B0604020202020204" pitchFamily="34" charset="0"/>
                <a:cs typeface="Arial" panose="020B0604020202020204" pitchFamily="34" charset="0"/>
              </a:rPr>
              <a:t>учитель начальных классов МБОУ «Лицей» р.п. Степное Советского района Саратовской области  </a:t>
            </a:r>
          </a:p>
          <a:p>
            <a:pPr algn="ctr"/>
            <a:r>
              <a:rPr lang="ru-RU" sz="2000" b="1" i="1" dirty="0">
                <a:solidFill>
                  <a:schemeClr val="tx2">
                    <a:lumMod val="75000"/>
                  </a:schemeClr>
                </a:solidFill>
                <a:latin typeface="Arial" panose="020B0604020202020204" pitchFamily="34" charset="0"/>
                <a:cs typeface="Arial" panose="020B0604020202020204" pitchFamily="34" charset="0"/>
              </a:rPr>
              <a:t>Баринова Наталья Валерьевна</a:t>
            </a:r>
          </a:p>
        </p:txBody>
      </p:sp>
      <p:pic>
        <p:nvPicPr>
          <p:cNvPr id="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214" y="0"/>
            <a:ext cx="930861" cy="96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03816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7135" t="24576" r="26230" b="17878"/>
          <a:stretch/>
        </p:blipFill>
        <p:spPr bwMode="auto">
          <a:xfrm>
            <a:off x="4577114" y="1298378"/>
            <a:ext cx="4359068" cy="30242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2771800" y="313492"/>
            <a:ext cx="4968552"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СЛОВАРИК-КАЛЕНДАРИК</a:t>
            </a:r>
          </a:p>
        </p:txBody>
      </p:sp>
      <p:graphicFrame>
        <p:nvGraphicFramePr>
          <p:cNvPr id="5" name="Схема 4"/>
          <p:cNvGraphicFramePr/>
          <p:nvPr>
            <p:extLst>
              <p:ext uri="{D42A27DB-BD31-4B8C-83A1-F6EECF244321}">
                <p14:modId xmlns:p14="http://schemas.microsoft.com/office/powerpoint/2010/main" val="2085945179"/>
              </p:ext>
            </p:extLst>
          </p:nvPr>
        </p:nvGraphicFramePr>
        <p:xfrm>
          <a:off x="5114" y="1412776"/>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Скругленный прямоугольник 5"/>
          <p:cNvSpPr/>
          <p:nvPr/>
        </p:nvSpPr>
        <p:spPr>
          <a:xfrm>
            <a:off x="5114" y="5589240"/>
            <a:ext cx="9144000" cy="1268760"/>
          </a:xfrm>
          <a:prstGeom prst="roundRect">
            <a:avLst/>
          </a:prstGeom>
          <a:ln>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7" name="TextBox 6"/>
          <p:cNvSpPr txBox="1"/>
          <p:nvPr/>
        </p:nvSpPr>
        <p:spPr>
          <a:xfrm>
            <a:off x="107504" y="5589240"/>
            <a:ext cx="8928992" cy="1256306"/>
          </a:xfrm>
          <a:prstGeom prst="rect">
            <a:avLst/>
          </a:prstGeom>
          <a:noFill/>
        </p:spPr>
        <p:txBody>
          <a:bodyPr wrap="square" rtlCol="0">
            <a:spAutoFit/>
          </a:bodyPr>
          <a:lstStyle/>
          <a:p>
            <a:pPr algn="just">
              <a:lnSpc>
                <a:spcPct val="107000"/>
              </a:lnSpc>
              <a:spcAft>
                <a:spcPts val="0"/>
              </a:spcAft>
            </a:pPr>
            <a:r>
              <a:rPr lang="ru-RU" b="1" dirty="0">
                <a:effectLst/>
                <a:latin typeface="Arial" panose="020B0604020202020204" pitchFamily="34" charset="0"/>
                <a:ea typeface="PMingLiU"/>
                <a:cs typeface="Arial" panose="020B0604020202020204" pitchFamily="34" charset="0"/>
              </a:rPr>
              <a:t>«Словарик-календарик» </a:t>
            </a:r>
            <a:r>
              <a:rPr lang="ru-RU" b="1" dirty="0">
                <a:solidFill>
                  <a:srgbClr val="333333"/>
                </a:solidFill>
                <a:effectLst/>
                <a:latin typeface="Arial" panose="020B0604020202020204" pitchFamily="34" charset="0"/>
                <a:ea typeface="PMingLiU"/>
                <a:cs typeface="Arial" panose="020B0604020202020204" pitchFamily="34" charset="0"/>
              </a:rPr>
              <a:t>содержит словарные слова, изучаемые в 1-4 классах начальной школы, помогает эффективно запомнить их правописание.  Данное пособие адресовано ученикам и учителям начальных классов, родителям.</a:t>
            </a:r>
            <a:endParaRPr lang="ru-RU" sz="1000" b="1" dirty="0">
              <a:latin typeface="Arial" panose="020B0604020202020204" pitchFamily="34" charset="0"/>
              <a:ea typeface="PMingLiU"/>
              <a:cs typeface="Arial" panose="020B0604020202020204" pitchFamily="34" charset="0"/>
            </a:endParaRPr>
          </a:p>
        </p:txBody>
      </p:sp>
    </p:spTree>
    <p:extLst>
      <p:ext uri="{BB962C8B-B14F-4D97-AF65-F5344CB8AC3E}">
        <p14:creationId xmlns:p14="http://schemas.microsoft.com/office/powerpoint/2010/main" val="4196074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2771800" y="313492"/>
            <a:ext cx="4968552"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СЛОВАРИК-КАЛЕНДАРИК</a:t>
            </a:r>
          </a:p>
        </p:txBody>
      </p:sp>
      <p:sp>
        <p:nvSpPr>
          <p:cNvPr id="6" name="Скругленный прямоугольник 5"/>
          <p:cNvSpPr/>
          <p:nvPr/>
        </p:nvSpPr>
        <p:spPr>
          <a:xfrm>
            <a:off x="5114" y="5589240"/>
            <a:ext cx="9144000" cy="1268760"/>
          </a:xfrm>
          <a:prstGeom prst="roundRect">
            <a:avLst/>
          </a:prstGeom>
          <a:ln>
            <a:solidFill>
              <a:schemeClr val="tx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4116" t="22147" r="8187" b="43921"/>
          <a:stretch/>
        </p:blipFill>
        <p:spPr bwMode="auto">
          <a:xfrm>
            <a:off x="386507" y="1555927"/>
            <a:ext cx="2764240" cy="1977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6098" t="55305" r="7811" b="8202"/>
          <a:stretch/>
        </p:blipFill>
        <p:spPr bwMode="auto">
          <a:xfrm>
            <a:off x="3144386" y="1456060"/>
            <a:ext cx="5751186" cy="2103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8200" t="21498" r="8074" b="42477"/>
          <a:stretch/>
        </p:blipFill>
        <p:spPr bwMode="auto">
          <a:xfrm>
            <a:off x="339117" y="3538840"/>
            <a:ext cx="8536239" cy="205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366291" y="1477659"/>
            <a:ext cx="8509065" cy="4111581"/>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9" name="Прямая соединительная линия 8"/>
          <p:cNvCxnSpPr/>
          <p:nvPr/>
        </p:nvCxnSpPr>
        <p:spPr>
          <a:xfrm>
            <a:off x="3184221" y="1456060"/>
            <a:ext cx="0" cy="4111581"/>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6019979" y="1483049"/>
            <a:ext cx="0" cy="4111581"/>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51520" y="5540356"/>
            <a:ext cx="8892480" cy="1366528"/>
          </a:xfrm>
          <a:prstGeom prst="rect">
            <a:avLst/>
          </a:prstGeom>
          <a:noFill/>
        </p:spPr>
        <p:txBody>
          <a:bodyPr wrap="square" rtlCol="0">
            <a:spAutoFit/>
          </a:bodyPr>
          <a:lstStyle/>
          <a:p>
            <a:pPr lvl="0" indent="449580" algn="ctr">
              <a:lnSpc>
                <a:spcPct val="115000"/>
              </a:lnSpc>
            </a:pPr>
            <a:r>
              <a:rPr lang="ru-RU" b="1" dirty="0">
                <a:solidFill>
                  <a:prstClr val="black"/>
                </a:solidFill>
                <a:latin typeface="Arial" panose="020B0604020202020204" pitchFamily="34" charset="0"/>
                <a:ea typeface="Calibri"/>
                <a:cs typeface="Arial" panose="020B0604020202020204" pitchFamily="34" charset="0"/>
              </a:rPr>
              <a:t>Автор словарика - Волкова Галина Александровна, заместитель  </a:t>
            </a:r>
          </a:p>
          <a:p>
            <a:pPr lvl="0" indent="449580" algn="ctr">
              <a:lnSpc>
                <a:spcPct val="115000"/>
              </a:lnSpc>
            </a:pPr>
            <a:r>
              <a:rPr lang="ru-RU" b="1" dirty="0">
                <a:solidFill>
                  <a:prstClr val="black"/>
                </a:solidFill>
                <a:latin typeface="Arial" panose="020B0604020202020204" pitchFamily="34" charset="0"/>
                <a:ea typeface="Calibri"/>
                <a:cs typeface="Arial" panose="020B0604020202020204" pitchFamily="34" charset="0"/>
              </a:rPr>
              <a:t>директора  по УМР МБОУ «Лицей» р. п.  Степное </a:t>
            </a:r>
          </a:p>
          <a:p>
            <a:pPr lvl="0" indent="449580" algn="ctr">
              <a:lnSpc>
                <a:spcPct val="115000"/>
              </a:lnSpc>
            </a:pPr>
            <a:r>
              <a:rPr lang="ru-RU" b="1" dirty="0">
                <a:solidFill>
                  <a:prstClr val="black"/>
                </a:solidFill>
                <a:latin typeface="Arial" panose="020B0604020202020204" pitchFamily="34" charset="0"/>
                <a:ea typeface="Calibri"/>
                <a:cs typeface="Arial" panose="020B0604020202020204" pitchFamily="34" charset="0"/>
              </a:rPr>
              <a:t>Соавтор - Баринова Наталья Валерьевна, учитель начальных классов  </a:t>
            </a:r>
          </a:p>
          <a:p>
            <a:pPr lvl="0" indent="449580" algn="ctr">
              <a:lnSpc>
                <a:spcPct val="115000"/>
              </a:lnSpc>
            </a:pPr>
            <a:r>
              <a:rPr lang="ru-RU" b="1" dirty="0">
                <a:solidFill>
                  <a:prstClr val="black"/>
                </a:solidFill>
                <a:latin typeface="Arial" panose="020B0604020202020204" pitchFamily="34" charset="0"/>
                <a:ea typeface="Calibri"/>
                <a:cs typeface="Arial" panose="020B0604020202020204" pitchFamily="34" charset="0"/>
              </a:rPr>
              <a:t>     МБОУ «Лицей» р. п.  Степное</a:t>
            </a:r>
            <a:endParaRPr lang="ru-RU" sz="1400" b="1" dirty="0">
              <a:solidFill>
                <a:prstClr val="black"/>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31923183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ТОП-10</a:t>
            </a:r>
          </a:p>
        </p:txBody>
      </p:sp>
      <p:graphicFrame>
        <p:nvGraphicFramePr>
          <p:cNvPr id="4" name="Схема 3"/>
          <p:cNvGraphicFramePr/>
          <p:nvPr>
            <p:extLst>
              <p:ext uri="{D42A27DB-BD31-4B8C-83A1-F6EECF244321}">
                <p14:modId xmlns:p14="http://schemas.microsoft.com/office/powerpoint/2010/main" val="2070805032"/>
              </p:ext>
            </p:extLst>
          </p:nvPr>
        </p:nvGraphicFramePr>
        <p:xfrm>
          <a:off x="75928" y="1700808"/>
          <a:ext cx="3672408" cy="3240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267"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l="27324" t="25324" r="42278" b="28147"/>
          <a:stretch/>
        </p:blipFill>
        <p:spPr bwMode="auto">
          <a:xfrm>
            <a:off x="6401607" y="2060848"/>
            <a:ext cx="267749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Прямоугольник 6"/>
          <p:cNvSpPr/>
          <p:nvPr/>
        </p:nvSpPr>
        <p:spPr>
          <a:xfrm>
            <a:off x="6341966" y="1404268"/>
            <a:ext cx="2807148" cy="3290816"/>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6406795" y="1636804"/>
            <a:ext cx="2485685" cy="369332"/>
          </a:xfrm>
          <a:prstGeom prst="rect">
            <a:avLst/>
          </a:prstGeom>
          <a:noFill/>
        </p:spPr>
        <p:txBody>
          <a:bodyPr wrap="square" rtlCol="0">
            <a:spAutoFit/>
          </a:bodyPr>
          <a:lstStyle/>
          <a:p>
            <a:pPr algn="ctr"/>
            <a:r>
              <a:rPr lang="ru-RU" b="1" dirty="0">
                <a:latin typeface="Arial" panose="020B0604020202020204" pitchFamily="34" charset="0"/>
                <a:cs typeface="Arial" panose="020B0604020202020204" pitchFamily="34" charset="0"/>
              </a:rPr>
              <a:t>СОДЕРЖАНИЕ</a:t>
            </a:r>
          </a:p>
        </p:txBody>
      </p:sp>
      <p:pic>
        <p:nvPicPr>
          <p:cNvPr id="11266"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l="48438" t="22511" r="24047" b="14114"/>
          <a:stretch/>
        </p:blipFill>
        <p:spPr bwMode="auto">
          <a:xfrm>
            <a:off x="3779911" y="1404268"/>
            <a:ext cx="2541241" cy="32908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Скругленный прямоугольник 8"/>
          <p:cNvSpPr/>
          <p:nvPr/>
        </p:nvSpPr>
        <p:spPr>
          <a:xfrm>
            <a:off x="179511" y="4751114"/>
            <a:ext cx="8899585" cy="19182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TextBox 9"/>
          <p:cNvSpPr txBox="1"/>
          <p:nvPr/>
        </p:nvSpPr>
        <p:spPr>
          <a:xfrm>
            <a:off x="251518" y="4728733"/>
            <a:ext cx="8755569" cy="1754326"/>
          </a:xfrm>
          <a:prstGeom prst="rect">
            <a:avLst/>
          </a:prstGeom>
          <a:noFill/>
        </p:spPr>
        <p:txBody>
          <a:bodyPr wrap="square" rtlCol="0">
            <a:spAutoFit/>
          </a:bodyPr>
          <a:lstStyle/>
          <a:p>
            <a:pPr algn="ctr">
              <a:spcAft>
                <a:spcPts val="0"/>
              </a:spcAft>
            </a:pPr>
            <a:r>
              <a:rPr lang="ru-RU" b="1" dirty="0">
                <a:solidFill>
                  <a:schemeClr val="bg1"/>
                </a:solidFill>
                <a:effectLst/>
                <a:latin typeface="Arial" panose="020B0604020202020204" pitchFamily="34" charset="0"/>
                <a:ea typeface="Calibri"/>
                <a:cs typeface="Arial" panose="020B0604020202020204" pitchFamily="34" charset="0"/>
              </a:rPr>
              <a:t>На каждой странице сборника «ТОП-10» собрано 10 однотипных задач.</a:t>
            </a:r>
            <a:endParaRPr lang="ru-RU" sz="1600" b="1" dirty="0">
              <a:solidFill>
                <a:schemeClr val="bg1"/>
              </a:solidFill>
              <a:latin typeface="Arial" panose="020B0604020202020204" pitchFamily="34" charset="0"/>
              <a:ea typeface="Calibri"/>
              <a:cs typeface="Arial" panose="020B0604020202020204" pitchFamily="34" charset="0"/>
            </a:endParaRPr>
          </a:p>
          <a:p>
            <a:pPr algn="ctr">
              <a:spcAft>
                <a:spcPts val="0"/>
              </a:spcAft>
            </a:pPr>
            <a:r>
              <a:rPr lang="ru-RU" b="1" dirty="0">
                <a:solidFill>
                  <a:schemeClr val="bg1"/>
                </a:solidFill>
                <a:effectLst/>
                <a:latin typeface="Arial" panose="020B0604020202020204" pitchFamily="34" charset="0"/>
                <a:ea typeface="Calibri"/>
                <a:cs typeface="Arial" panose="020B0604020202020204" pitchFamily="34" charset="0"/>
              </a:rPr>
              <a:t>Три задачи простые,  далее задачи усложняются.</a:t>
            </a:r>
            <a:endParaRPr lang="ru-RU" sz="1600" b="1" dirty="0">
              <a:solidFill>
                <a:schemeClr val="bg1"/>
              </a:solidFill>
              <a:latin typeface="Arial" panose="020B0604020202020204" pitchFamily="34" charset="0"/>
              <a:ea typeface="Calibri"/>
              <a:cs typeface="Arial" panose="020B0604020202020204" pitchFamily="34" charset="0"/>
            </a:endParaRPr>
          </a:p>
          <a:p>
            <a:pPr algn="ctr">
              <a:spcAft>
                <a:spcPts val="0"/>
              </a:spcAft>
            </a:pPr>
            <a:r>
              <a:rPr lang="ru-RU" b="1" dirty="0">
                <a:solidFill>
                  <a:schemeClr val="bg1"/>
                </a:solidFill>
                <a:effectLst/>
                <a:latin typeface="Arial" panose="020B0604020202020204" pitchFamily="34" charset="0"/>
                <a:ea typeface="Calibri"/>
                <a:cs typeface="Arial" panose="020B0604020202020204" pitchFamily="34" charset="0"/>
              </a:rPr>
              <a:t>Решенные задачи </a:t>
            </a:r>
            <a:r>
              <a:rPr lang="ru-RU" b="1" dirty="0">
                <a:solidFill>
                  <a:schemeClr val="bg1"/>
                </a:solidFill>
                <a:latin typeface="Arial" panose="020B0604020202020204" pitchFamily="34" charset="0"/>
                <a:ea typeface="Calibri"/>
                <a:cs typeface="Arial" panose="020B0604020202020204" pitchFamily="34" charset="0"/>
              </a:rPr>
              <a:t> фиксируются </a:t>
            </a:r>
            <a:r>
              <a:rPr lang="ru-RU" b="1" dirty="0">
                <a:solidFill>
                  <a:schemeClr val="bg1"/>
                </a:solidFill>
                <a:effectLst/>
                <a:latin typeface="Arial" panose="020B0604020202020204" pitchFamily="34" charset="0"/>
                <a:ea typeface="Calibri"/>
                <a:cs typeface="Arial" panose="020B0604020202020204" pitchFamily="34" charset="0"/>
              </a:rPr>
              <a:t>на шкале «Старт-финиш».</a:t>
            </a:r>
            <a:endParaRPr lang="ru-RU" sz="1600" b="1" dirty="0">
              <a:solidFill>
                <a:schemeClr val="bg1"/>
              </a:solidFill>
              <a:latin typeface="Arial" panose="020B0604020202020204" pitchFamily="34" charset="0"/>
              <a:ea typeface="Calibri"/>
              <a:cs typeface="Arial" panose="020B0604020202020204" pitchFamily="34" charset="0"/>
            </a:endParaRPr>
          </a:p>
          <a:p>
            <a:pPr algn="ctr">
              <a:spcAft>
                <a:spcPts val="0"/>
              </a:spcAft>
            </a:pPr>
            <a:r>
              <a:rPr lang="ru-RU" b="1" dirty="0">
                <a:solidFill>
                  <a:schemeClr val="bg1"/>
                </a:solidFill>
                <a:effectLst/>
                <a:latin typeface="Arial" panose="020B0604020202020204" pitchFamily="34" charset="0"/>
                <a:ea typeface="Calibri"/>
                <a:cs typeface="Arial" panose="020B0604020202020204" pitchFamily="34" charset="0"/>
              </a:rPr>
              <a:t>Тот, кто выполнит первым все задания, становится победителем математических задач!</a:t>
            </a:r>
            <a:endParaRPr lang="ru-RU" sz="1600" b="1" dirty="0">
              <a:solidFill>
                <a:schemeClr val="bg1"/>
              </a:solidFill>
              <a:latin typeface="Arial" panose="020B0604020202020204" pitchFamily="34" charset="0"/>
              <a:ea typeface="Calibri"/>
              <a:cs typeface="Arial" panose="020B0604020202020204" pitchFamily="34" charset="0"/>
            </a:endParaRPr>
          </a:p>
          <a:p>
            <a:pPr algn="ctr">
              <a:spcAft>
                <a:spcPts val="0"/>
              </a:spcAft>
            </a:pPr>
            <a:r>
              <a:rPr lang="ru-RU" b="1" dirty="0">
                <a:solidFill>
                  <a:schemeClr val="bg1"/>
                </a:solidFill>
                <a:effectLst/>
                <a:latin typeface="Arial" panose="020B0604020202020204" pitchFamily="34" charset="0"/>
                <a:ea typeface="Calibri"/>
                <a:cs typeface="Arial" panose="020B0604020202020204" pitchFamily="34" charset="0"/>
              </a:rPr>
              <a:t>Победителя ждет волшебный приз – математический ключик!</a:t>
            </a:r>
            <a:endParaRPr lang="ru-RU" sz="1600" b="1" dirty="0">
              <a:solidFill>
                <a:schemeClr val="bg1"/>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14083473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1403648" y="313492"/>
            <a:ext cx="6336704" cy="954107"/>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ТИП </a:t>
            </a:r>
            <a:r>
              <a:rPr lang="ru-RU" sz="2800" b="1" dirty="0" smtClean="0">
                <a:solidFill>
                  <a:schemeClr val="tx2">
                    <a:lumMod val="75000"/>
                  </a:schemeClr>
                </a:solidFill>
                <a:latin typeface="Arial" panose="020B0604020202020204" pitchFamily="34" charset="0"/>
                <a:cs typeface="Arial" panose="020B0604020202020204" pitchFamily="34" charset="0"/>
              </a:rPr>
              <a:t>ПРОЕКТА:</a:t>
            </a:r>
            <a:endParaRPr lang="ru-RU" sz="2800" b="1" dirty="0">
              <a:solidFill>
                <a:schemeClr val="tx2">
                  <a:lumMod val="75000"/>
                </a:schemeClr>
              </a:solidFill>
              <a:latin typeface="Arial" panose="020B0604020202020204" pitchFamily="34" charset="0"/>
              <a:cs typeface="Arial" panose="020B0604020202020204" pitchFamily="34" charset="0"/>
            </a:endParaRPr>
          </a:p>
          <a:p>
            <a:pPr algn="r"/>
            <a:r>
              <a:rPr lang="ru-RU" sz="2800" b="1" dirty="0" smtClean="0">
                <a:solidFill>
                  <a:schemeClr val="tx2">
                    <a:lumMod val="75000"/>
                  </a:schemeClr>
                </a:solidFill>
                <a:latin typeface="Arial" panose="020B0604020202020204" pitchFamily="34" charset="0"/>
                <a:cs typeface="Arial" panose="020B0604020202020204" pitchFamily="34" charset="0"/>
              </a:rPr>
              <a:t> МЕТОДИЧЕСКИЙ</a:t>
            </a:r>
            <a:endParaRPr lang="ru-RU" sz="2800" b="1" dirty="0">
              <a:solidFill>
                <a:schemeClr val="tx2">
                  <a:lumMod val="75000"/>
                </a:schemeClr>
              </a:solidFill>
              <a:latin typeface="Arial" panose="020B0604020202020204" pitchFamily="34" charset="0"/>
              <a:cs typeface="Arial" panose="020B0604020202020204" pitchFamily="34" charset="0"/>
            </a:endParaRPr>
          </a:p>
        </p:txBody>
      </p:sp>
      <p:pic>
        <p:nvPicPr>
          <p:cNvPr id="61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253132"/>
            <a:ext cx="2815224" cy="3488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7744" y="1239129"/>
            <a:ext cx="4791035" cy="3498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075" y="1400378"/>
            <a:ext cx="2146669" cy="3012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412808"/>
            <a:ext cx="9139237" cy="2445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5858" y="4581128"/>
            <a:ext cx="8915421" cy="1938992"/>
          </a:xfrm>
          <a:prstGeom prst="rect">
            <a:avLst/>
          </a:prstGeom>
          <a:noFill/>
        </p:spPr>
        <p:txBody>
          <a:bodyPr wrap="square" rtlCol="0">
            <a:spAutoFit/>
          </a:bodyPr>
          <a:lstStyle/>
          <a:p>
            <a:pPr marL="457200" indent="-457200">
              <a:buAutoNum type="arabicPeriod"/>
            </a:pPr>
            <a:r>
              <a:rPr lang="ru-RU" sz="2400" dirty="0">
                <a:solidFill>
                  <a:schemeClr val="bg1"/>
                </a:solidFill>
                <a:latin typeface="Arial" panose="020B0604020202020204" pitchFamily="34" charset="0"/>
                <a:cs typeface="Arial" panose="020B0604020202020204" pitchFamily="34" charset="0"/>
              </a:rPr>
              <a:t>Разработаны приёмы обучения, направленные на понимание и успешное применение обучающимися на практике изученных правил по учебным предметам.</a:t>
            </a:r>
          </a:p>
          <a:p>
            <a:pPr marL="457200" indent="-457200">
              <a:buAutoNum type="arabicPeriod"/>
            </a:pPr>
            <a:r>
              <a:rPr lang="ru-RU" sz="2400" dirty="0">
                <a:solidFill>
                  <a:schemeClr val="bg1"/>
                </a:solidFill>
                <a:latin typeface="Arial" panose="020B0604020202020204" pitchFamily="34" charset="0"/>
                <a:cs typeface="Arial" panose="020B0604020202020204" pitchFamily="34" charset="0"/>
              </a:rPr>
              <a:t>Созданы методические пособия – сборник «Правила на «5»», Словарик-календарик, тренажер «ТОП-10».</a:t>
            </a:r>
          </a:p>
        </p:txBody>
      </p:sp>
    </p:spTree>
    <p:extLst>
      <p:ext uri="{BB962C8B-B14F-4D97-AF65-F5344CB8AC3E}">
        <p14:creationId xmlns:p14="http://schemas.microsoft.com/office/powerpoint/2010/main" val="27232765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ЭТАПЫ ПРОЕКТА</a:t>
            </a:r>
          </a:p>
        </p:txBody>
      </p:sp>
      <p:graphicFrame>
        <p:nvGraphicFramePr>
          <p:cNvPr id="4" name="Схема 3"/>
          <p:cNvGraphicFramePr/>
          <p:nvPr>
            <p:extLst>
              <p:ext uri="{D42A27DB-BD31-4B8C-83A1-F6EECF244321}">
                <p14:modId xmlns:p14="http://schemas.microsoft.com/office/powerpoint/2010/main" val="2467594896"/>
              </p:ext>
            </p:extLst>
          </p:nvPr>
        </p:nvGraphicFramePr>
        <p:xfrm>
          <a:off x="323528" y="1646520"/>
          <a:ext cx="8064896"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07704" y="1429605"/>
            <a:ext cx="6048672" cy="119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123728" y="1404261"/>
            <a:ext cx="5508612" cy="1384995"/>
          </a:xfrm>
          <a:prstGeom prst="rect">
            <a:avLst/>
          </a:prstGeom>
          <a:noFill/>
        </p:spPr>
        <p:txBody>
          <a:bodyPr wrap="square" rtlCol="0">
            <a:spAutoFit/>
          </a:bodyPr>
          <a:lstStyle/>
          <a:p>
            <a:pPr algn="ctr"/>
            <a:r>
              <a:rPr lang="en-US" sz="2800" b="1" dirty="0">
                <a:solidFill>
                  <a:schemeClr val="bg1"/>
                </a:solidFill>
                <a:latin typeface="Arial" panose="020B0604020202020204" pitchFamily="34" charset="0"/>
                <a:cs typeface="Arial" panose="020B0604020202020204" pitchFamily="34" charset="0"/>
              </a:rPr>
              <a:t>I</a:t>
            </a:r>
            <a:r>
              <a:rPr lang="ru-RU" sz="2800" b="1" dirty="0">
                <a:solidFill>
                  <a:schemeClr val="bg1"/>
                </a:solidFill>
                <a:latin typeface="Arial" panose="020B0604020202020204" pitchFamily="34" charset="0"/>
                <a:cs typeface="Arial" panose="020B0604020202020204" pitchFamily="34" charset="0"/>
              </a:rPr>
              <a:t> </a:t>
            </a:r>
            <a:r>
              <a:rPr lang="ru-RU" sz="2800" b="1" dirty="0" smtClean="0">
                <a:solidFill>
                  <a:schemeClr val="bg1"/>
                </a:solidFill>
                <a:latin typeface="Arial" panose="020B0604020202020204" pitchFamily="34" charset="0"/>
                <a:cs typeface="Arial" panose="020B0604020202020204" pitchFamily="34" charset="0"/>
              </a:rPr>
              <a:t>ЭТАП </a:t>
            </a:r>
          </a:p>
          <a:p>
            <a:pPr algn="ctr"/>
            <a:r>
              <a:rPr lang="ru-RU" sz="2800" b="1" dirty="0" smtClean="0">
                <a:solidFill>
                  <a:schemeClr val="bg1"/>
                </a:solidFill>
                <a:latin typeface="Arial" panose="020B0604020202020204" pitchFamily="34" charset="0"/>
                <a:cs typeface="Arial" panose="020B0604020202020204" pitchFamily="34" charset="0"/>
              </a:rPr>
              <a:t> 2017-2018</a:t>
            </a:r>
            <a:endParaRPr lang="ru-RU" sz="2800" b="1" dirty="0">
              <a:solidFill>
                <a:schemeClr val="bg1"/>
              </a:solidFill>
              <a:latin typeface="Arial" panose="020B0604020202020204" pitchFamily="34" charset="0"/>
              <a:cs typeface="Arial" panose="020B0604020202020204" pitchFamily="34" charset="0"/>
            </a:endParaRPr>
          </a:p>
          <a:p>
            <a:pPr algn="ctr"/>
            <a:endParaRPr lang="ru-RU" sz="2800" b="1" dirty="0">
              <a:solidFill>
                <a:schemeClr val="tx2">
                  <a:lumMod val="50000"/>
                </a:schemeClr>
              </a:solidFill>
              <a:latin typeface="Arial" panose="020B0604020202020204" pitchFamily="34" charset="0"/>
              <a:cs typeface="Arial" panose="020B0604020202020204" pitchFamily="34" charset="0"/>
            </a:endParaRPr>
          </a:p>
        </p:txBody>
      </p:sp>
      <p:sp>
        <p:nvSpPr>
          <p:cNvPr id="7" name="Скругленный прямоугольник 6"/>
          <p:cNvSpPr/>
          <p:nvPr/>
        </p:nvSpPr>
        <p:spPr>
          <a:xfrm>
            <a:off x="2123728" y="4797152"/>
            <a:ext cx="5832648" cy="1080120"/>
          </a:xfrm>
          <a:prstGeom prst="round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b="1" dirty="0" smtClean="0">
                <a:solidFill>
                  <a:schemeClr val="tx2"/>
                </a:solidFill>
                <a:latin typeface="Times New Roman" panose="02020603050405020304" pitchFamily="18" charset="0"/>
                <a:cs typeface="Times New Roman" panose="02020603050405020304" pitchFamily="18" charset="0"/>
              </a:rPr>
              <a:t>ПРИЛОЖЕНИЕ №5, 6, 8</a:t>
            </a:r>
          </a:p>
          <a:p>
            <a:pPr algn="ctr"/>
            <a:endParaRPr lang="ru-RU" sz="2400" b="1" dirty="0">
              <a:solidFill>
                <a:schemeClr val="tx2"/>
              </a:solidFill>
              <a:latin typeface="Times New Roman" panose="02020603050405020304" pitchFamily="18" charset="0"/>
              <a:cs typeface="Times New Roman" panose="02020603050405020304" pitchFamily="18" charset="0"/>
            </a:endParaRPr>
          </a:p>
        </p:txBody>
      </p:sp>
      <p:sp>
        <p:nvSpPr>
          <p:cNvPr id="8" name="Пятиугольник 7"/>
          <p:cNvSpPr/>
          <p:nvPr/>
        </p:nvSpPr>
        <p:spPr>
          <a:xfrm>
            <a:off x="4031940" y="5445224"/>
            <a:ext cx="2016224" cy="265296"/>
          </a:xfrm>
          <a:prstGeom prst="homePlat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rgbClr val="00B050"/>
                </a:solidFill>
              </a:ln>
              <a:solidFill>
                <a:srgbClr val="00B050"/>
              </a:solidFill>
            </a:endParaRPr>
          </a:p>
        </p:txBody>
      </p:sp>
    </p:spTree>
    <p:extLst>
      <p:ext uri="{BB962C8B-B14F-4D97-AF65-F5344CB8AC3E}">
        <p14:creationId xmlns:p14="http://schemas.microsoft.com/office/powerpoint/2010/main" val="19674628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ЭТАПЫ ПРОЕКТА</a:t>
            </a: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239129"/>
            <a:ext cx="7056784" cy="1181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012519" y="1352954"/>
            <a:ext cx="6678666" cy="954107"/>
          </a:xfrm>
          <a:prstGeom prst="rect">
            <a:avLst/>
          </a:prstGeom>
          <a:noFill/>
        </p:spPr>
        <p:txBody>
          <a:bodyPr wrap="square" rtlCol="0">
            <a:spAutoFit/>
          </a:bodyPr>
          <a:lstStyle/>
          <a:p>
            <a:pPr algn="ctr"/>
            <a:r>
              <a:rPr lang="en-US" sz="2800" b="1" dirty="0">
                <a:solidFill>
                  <a:schemeClr val="bg1"/>
                </a:solidFill>
                <a:latin typeface="Arial" panose="020B0604020202020204" pitchFamily="34" charset="0"/>
                <a:cs typeface="Arial" panose="020B0604020202020204" pitchFamily="34" charset="0"/>
              </a:rPr>
              <a:t>II</a:t>
            </a:r>
            <a:r>
              <a:rPr lang="ru-RU" sz="2800" b="1" dirty="0">
                <a:solidFill>
                  <a:schemeClr val="bg1"/>
                </a:solidFill>
                <a:latin typeface="Arial" panose="020B0604020202020204" pitchFamily="34" charset="0"/>
                <a:cs typeface="Arial" panose="020B0604020202020204" pitchFamily="34" charset="0"/>
              </a:rPr>
              <a:t> ЭТАП </a:t>
            </a:r>
            <a:r>
              <a:rPr lang="ru-RU" sz="2800" b="1" dirty="0" smtClean="0">
                <a:solidFill>
                  <a:schemeClr val="bg1"/>
                </a:solidFill>
                <a:latin typeface="Arial" panose="020B0604020202020204" pitchFamily="34" charset="0"/>
                <a:cs typeface="Arial" panose="020B0604020202020204" pitchFamily="34" charset="0"/>
              </a:rPr>
              <a:t>– ПРОЕКТИРОВАНИЕ </a:t>
            </a:r>
          </a:p>
          <a:p>
            <a:pPr algn="ctr"/>
            <a:r>
              <a:rPr lang="ru-RU" sz="2800" b="1" dirty="0" smtClean="0">
                <a:solidFill>
                  <a:schemeClr val="bg1"/>
                </a:solidFill>
                <a:latin typeface="Arial" panose="020B0604020202020204" pitchFamily="34" charset="0"/>
                <a:cs typeface="Arial" panose="020B0604020202020204" pitchFamily="34" charset="0"/>
              </a:rPr>
              <a:t> 2018-2019</a:t>
            </a:r>
            <a:endParaRPr lang="ru-RU" sz="2800" b="1" dirty="0">
              <a:solidFill>
                <a:schemeClr val="bg1"/>
              </a:solidFill>
              <a:latin typeface="Arial" panose="020B0604020202020204" pitchFamily="34" charset="0"/>
              <a:cs typeface="Arial" panose="020B0604020202020204" pitchFamily="34" charset="0"/>
            </a:endParaRPr>
          </a:p>
        </p:txBody>
      </p:sp>
      <p:graphicFrame>
        <p:nvGraphicFramePr>
          <p:cNvPr id="7" name="Схема 6"/>
          <p:cNvGraphicFramePr/>
          <p:nvPr>
            <p:extLst>
              <p:ext uri="{D42A27DB-BD31-4B8C-83A1-F6EECF244321}">
                <p14:modId xmlns:p14="http://schemas.microsoft.com/office/powerpoint/2010/main" val="1993094335"/>
              </p:ext>
            </p:extLst>
          </p:nvPr>
        </p:nvGraphicFramePr>
        <p:xfrm>
          <a:off x="251520" y="2401368"/>
          <a:ext cx="8640960" cy="40835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4716016" y="3482957"/>
            <a:ext cx="1944216" cy="2139047"/>
          </a:xfrm>
          <a:prstGeom prst="rect">
            <a:avLst/>
          </a:prstGeom>
          <a:noFill/>
        </p:spPr>
        <p:txBody>
          <a:bodyPr wrap="square" rtlCol="0">
            <a:spAutoFit/>
          </a:bodyPr>
          <a:lstStyle/>
          <a:p>
            <a:pPr algn="ctr"/>
            <a:r>
              <a:rPr lang="ru-RU" sz="1900" b="1" dirty="0">
                <a:solidFill>
                  <a:schemeClr val="bg1"/>
                </a:solidFill>
                <a:effectLst/>
                <a:latin typeface="Arial" panose="020B0604020202020204" pitchFamily="34" charset="0"/>
                <a:ea typeface="Calibri"/>
                <a:cs typeface="Arial" panose="020B0604020202020204" pitchFamily="34" charset="0"/>
              </a:rPr>
              <a:t>Разработка авторских приёмов. Доведение их до уровня практического применения</a:t>
            </a:r>
            <a:endParaRPr lang="ru-RU" sz="1900" b="1" dirty="0">
              <a:solidFill>
                <a:schemeClr val="bg1"/>
              </a:solidFill>
              <a:latin typeface="Arial" panose="020B0604020202020204" pitchFamily="34" charset="0"/>
              <a:cs typeface="Arial" panose="020B0604020202020204" pitchFamily="34" charset="0"/>
            </a:endParaRPr>
          </a:p>
        </p:txBody>
      </p:sp>
      <p:sp>
        <p:nvSpPr>
          <p:cNvPr id="9" name="Пятиугольник 8"/>
          <p:cNvSpPr/>
          <p:nvPr/>
        </p:nvSpPr>
        <p:spPr>
          <a:xfrm rot="20241577">
            <a:off x="7196313" y="6298569"/>
            <a:ext cx="1731369" cy="235253"/>
          </a:xfrm>
          <a:prstGeom prst="homePlate">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rgbClr val="00B050"/>
                </a:solidFill>
              </a:ln>
              <a:solidFill>
                <a:srgbClr val="00B050"/>
              </a:solidFill>
            </a:endParaRPr>
          </a:p>
        </p:txBody>
      </p:sp>
      <p:sp>
        <p:nvSpPr>
          <p:cNvPr id="4" name="TextBox 3"/>
          <p:cNvSpPr txBox="1"/>
          <p:nvPr/>
        </p:nvSpPr>
        <p:spPr>
          <a:xfrm rot="20074940">
            <a:off x="7557235" y="6097870"/>
            <a:ext cx="1584176" cy="369332"/>
          </a:xfrm>
          <a:prstGeom prst="rect">
            <a:avLst/>
          </a:prstGeom>
          <a:noFill/>
        </p:spPr>
        <p:txBody>
          <a:bodyPr wrap="square" rtlCol="0">
            <a:spAutoFit/>
          </a:bodyPr>
          <a:lstStyle/>
          <a:p>
            <a:r>
              <a:rPr lang="ru-RU" b="1" dirty="0" smtClean="0">
                <a:latin typeface="Times New Roman" panose="02020603050405020304" pitchFamily="18" charset="0"/>
                <a:cs typeface="Times New Roman" panose="02020603050405020304" pitchFamily="18" charset="0"/>
              </a:rPr>
              <a:t>№ 2-4</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17651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ЭТАПЫ ПРОЕКТА</a:t>
            </a: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298377"/>
            <a:ext cx="7056784" cy="1111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944635" y="1376927"/>
            <a:ext cx="6678666" cy="954107"/>
          </a:xfrm>
          <a:prstGeom prst="rect">
            <a:avLst/>
          </a:prstGeom>
          <a:noFill/>
        </p:spPr>
        <p:txBody>
          <a:bodyPr wrap="square" rtlCol="0">
            <a:spAutoFit/>
          </a:bodyPr>
          <a:lstStyle/>
          <a:p>
            <a:pPr algn="ctr"/>
            <a:r>
              <a:rPr lang="en-US" sz="2800" b="1" dirty="0">
                <a:solidFill>
                  <a:schemeClr val="bg1"/>
                </a:solidFill>
                <a:latin typeface="Arial" panose="020B0604020202020204" pitchFamily="34" charset="0"/>
                <a:cs typeface="Arial" panose="020B0604020202020204" pitchFamily="34" charset="0"/>
              </a:rPr>
              <a:t>III</a:t>
            </a:r>
            <a:r>
              <a:rPr lang="ru-RU" sz="2800" b="1" dirty="0">
                <a:solidFill>
                  <a:schemeClr val="bg1"/>
                </a:solidFill>
                <a:latin typeface="Arial" panose="020B0604020202020204" pitchFamily="34" charset="0"/>
                <a:cs typeface="Arial" panose="020B0604020202020204" pitchFamily="34" charset="0"/>
              </a:rPr>
              <a:t> ЭТАП –</a:t>
            </a:r>
            <a:r>
              <a:rPr lang="en-US" sz="2800" b="1" dirty="0">
                <a:solidFill>
                  <a:schemeClr val="bg1"/>
                </a:solidFill>
                <a:latin typeface="Arial" panose="020B0604020202020204" pitchFamily="34" charset="0"/>
                <a:cs typeface="Arial" panose="020B0604020202020204" pitchFamily="34" charset="0"/>
              </a:rPr>
              <a:t> </a:t>
            </a:r>
            <a:r>
              <a:rPr lang="ru-RU" sz="2800" b="1" dirty="0" smtClean="0">
                <a:solidFill>
                  <a:schemeClr val="bg1"/>
                </a:solidFill>
                <a:latin typeface="Arial" panose="020B0604020202020204" pitchFamily="34" charset="0"/>
                <a:cs typeface="Arial" panose="020B0604020202020204" pitchFamily="34" charset="0"/>
              </a:rPr>
              <a:t>АПРОБАЦИЯ</a:t>
            </a:r>
          </a:p>
          <a:p>
            <a:pPr algn="ctr"/>
            <a:r>
              <a:rPr lang="ru-RU" sz="2800" b="1" dirty="0" smtClean="0">
                <a:solidFill>
                  <a:schemeClr val="bg1"/>
                </a:solidFill>
                <a:latin typeface="Arial" panose="020B0604020202020204" pitchFamily="34" charset="0"/>
                <a:cs typeface="Arial" panose="020B0604020202020204" pitchFamily="34" charset="0"/>
              </a:rPr>
              <a:t>2018-2019</a:t>
            </a:r>
            <a:endParaRPr lang="ru-RU" sz="2800" b="1" dirty="0">
              <a:solidFill>
                <a:schemeClr val="bg1"/>
              </a:solidFill>
              <a:latin typeface="Arial" panose="020B0604020202020204" pitchFamily="34" charset="0"/>
              <a:cs typeface="Arial" panose="020B0604020202020204" pitchFamily="34" charset="0"/>
            </a:endParaRPr>
          </a:p>
        </p:txBody>
      </p:sp>
      <p:pic>
        <p:nvPicPr>
          <p:cNvPr id="9" name="Рисунок 8"/>
          <p:cNvPicPr>
            <a:picLocks noChangeAspect="1"/>
          </p:cNvPicPr>
          <p:nvPr/>
        </p:nvPicPr>
        <p:blipFill>
          <a:blip r:embed="rId4" cstate="print">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755576" y="2540397"/>
            <a:ext cx="3219822" cy="4293096"/>
          </a:xfrm>
          <a:prstGeom prst="rect">
            <a:avLst/>
          </a:prstGeom>
        </p:spPr>
      </p:pic>
      <p:pic>
        <p:nvPicPr>
          <p:cNvPr id="10" name="Рисунок 9"/>
          <p:cNvPicPr>
            <a:picLocks noChangeAspect="1"/>
          </p:cNvPicPr>
          <p:nvPr/>
        </p:nvPicPr>
        <p:blipFill>
          <a:blip r:embed="rId6" cstate="print">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tretch>
            <a:fillRect/>
          </a:stretch>
        </p:blipFill>
        <p:spPr>
          <a:xfrm>
            <a:off x="4532118" y="2502012"/>
            <a:ext cx="3277400" cy="4369866"/>
          </a:xfrm>
          <a:prstGeom prst="rect">
            <a:avLst/>
          </a:prstGeom>
        </p:spPr>
      </p:pic>
    </p:spTree>
    <p:extLst>
      <p:ext uri="{BB962C8B-B14F-4D97-AF65-F5344CB8AC3E}">
        <p14:creationId xmlns:p14="http://schemas.microsoft.com/office/powerpoint/2010/main" val="38893171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ЭТАПЫ ПРОЕКТА</a:t>
            </a: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413497"/>
            <a:ext cx="7056784" cy="76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917670" y="1533122"/>
            <a:ext cx="6678666" cy="523220"/>
          </a:xfrm>
          <a:prstGeom prst="rect">
            <a:avLst/>
          </a:prstGeom>
          <a:noFill/>
        </p:spPr>
        <p:txBody>
          <a:bodyPr wrap="square" rtlCol="0">
            <a:spAutoFit/>
          </a:bodyPr>
          <a:lstStyle/>
          <a:p>
            <a:pPr algn="ctr"/>
            <a:r>
              <a:rPr lang="en-US" sz="2800" b="1" dirty="0">
                <a:solidFill>
                  <a:schemeClr val="bg1"/>
                </a:solidFill>
                <a:latin typeface="Arial" panose="020B0604020202020204" pitchFamily="34" charset="0"/>
                <a:cs typeface="Arial" panose="020B0604020202020204" pitchFamily="34" charset="0"/>
              </a:rPr>
              <a:t>IV</a:t>
            </a:r>
            <a:r>
              <a:rPr lang="ru-RU" sz="2800" b="1" dirty="0">
                <a:solidFill>
                  <a:schemeClr val="bg1"/>
                </a:solidFill>
                <a:latin typeface="Arial" panose="020B0604020202020204" pitchFamily="34" charset="0"/>
                <a:cs typeface="Arial" panose="020B0604020202020204" pitchFamily="34" charset="0"/>
              </a:rPr>
              <a:t> ЭТАП –</a:t>
            </a:r>
            <a:r>
              <a:rPr lang="en-US" sz="2800" b="1" dirty="0">
                <a:solidFill>
                  <a:schemeClr val="bg1"/>
                </a:solidFill>
                <a:latin typeface="Arial" panose="020B0604020202020204" pitchFamily="34" charset="0"/>
                <a:cs typeface="Arial" panose="020B0604020202020204" pitchFamily="34" charset="0"/>
              </a:rPr>
              <a:t> </a:t>
            </a:r>
            <a:r>
              <a:rPr lang="ru-RU" sz="2800" b="1" dirty="0">
                <a:solidFill>
                  <a:schemeClr val="bg1"/>
                </a:solidFill>
                <a:latin typeface="Arial" panose="020B0604020202020204" pitchFamily="34" charset="0"/>
                <a:cs typeface="Arial" panose="020B0604020202020204" pitchFamily="34" charset="0"/>
              </a:rPr>
              <a:t> РЕФЛЕКСИЯ</a:t>
            </a:r>
          </a:p>
        </p:txBody>
      </p:sp>
      <p:graphicFrame>
        <p:nvGraphicFramePr>
          <p:cNvPr id="7" name="Схема 6"/>
          <p:cNvGraphicFramePr/>
          <p:nvPr>
            <p:extLst>
              <p:ext uri="{D42A27DB-BD31-4B8C-83A1-F6EECF244321}">
                <p14:modId xmlns:p14="http://schemas.microsoft.com/office/powerpoint/2010/main" val="172751010"/>
              </p:ext>
            </p:extLst>
          </p:nvPr>
        </p:nvGraphicFramePr>
        <p:xfrm>
          <a:off x="395536" y="2348880"/>
          <a:ext cx="8280919"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23761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smtClean="0">
                <a:solidFill>
                  <a:schemeClr val="tx2">
                    <a:lumMod val="75000"/>
                  </a:schemeClr>
                </a:solidFill>
                <a:latin typeface="Arial" panose="020B0604020202020204" pitchFamily="34" charset="0"/>
                <a:cs typeface="Arial" panose="020B0604020202020204" pitchFamily="34" charset="0"/>
              </a:rPr>
              <a:t>ПОДТВЕРЖДЕНИЕ</a:t>
            </a:r>
            <a:endParaRPr lang="ru-RU" sz="2800" b="1" dirty="0">
              <a:solidFill>
                <a:schemeClr val="tx2">
                  <a:lumMod val="75000"/>
                </a:schemeClr>
              </a:solidFill>
              <a:latin typeface="Arial" panose="020B0604020202020204" pitchFamily="34" charset="0"/>
              <a:cs typeface="Arial" panose="020B0604020202020204" pitchFamily="34"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413497"/>
            <a:ext cx="8712968" cy="76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23529" y="1533122"/>
            <a:ext cx="8352926" cy="523220"/>
          </a:xfrm>
          <a:prstGeom prst="rect">
            <a:avLst/>
          </a:prstGeom>
          <a:noFill/>
        </p:spPr>
        <p:txBody>
          <a:bodyPr wrap="square" rtlCol="0">
            <a:spAutoFit/>
          </a:bodyPr>
          <a:lstStyle/>
          <a:p>
            <a:pPr algn="ctr"/>
            <a:r>
              <a:rPr lang="en-US" sz="2800" b="1" dirty="0">
                <a:solidFill>
                  <a:schemeClr val="bg1"/>
                </a:solidFill>
                <a:latin typeface="Arial" panose="020B0604020202020204" pitchFamily="34" charset="0"/>
                <a:cs typeface="Arial" panose="020B0604020202020204" pitchFamily="34" charset="0"/>
              </a:rPr>
              <a:t>IV</a:t>
            </a:r>
            <a:r>
              <a:rPr lang="ru-RU" sz="2800" b="1" dirty="0">
                <a:solidFill>
                  <a:schemeClr val="bg1"/>
                </a:solidFill>
                <a:latin typeface="Arial" panose="020B0604020202020204" pitchFamily="34" charset="0"/>
                <a:cs typeface="Arial" panose="020B0604020202020204" pitchFamily="34" charset="0"/>
              </a:rPr>
              <a:t> ЭТАП –</a:t>
            </a:r>
            <a:r>
              <a:rPr lang="en-US" sz="2800" b="1" dirty="0">
                <a:solidFill>
                  <a:schemeClr val="bg1"/>
                </a:solidFill>
                <a:latin typeface="Arial" panose="020B0604020202020204" pitchFamily="34" charset="0"/>
                <a:cs typeface="Arial" panose="020B0604020202020204" pitchFamily="34" charset="0"/>
              </a:rPr>
              <a:t> </a:t>
            </a:r>
            <a:r>
              <a:rPr lang="ru-RU" sz="2800" b="1" dirty="0">
                <a:solidFill>
                  <a:schemeClr val="bg1"/>
                </a:solidFill>
                <a:latin typeface="Arial" panose="020B0604020202020204" pitchFamily="34" charset="0"/>
                <a:cs typeface="Arial" panose="020B0604020202020204" pitchFamily="34" charset="0"/>
              </a:rPr>
              <a:t> </a:t>
            </a:r>
            <a:r>
              <a:rPr lang="ru-RU" sz="2800" b="1" dirty="0" smtClean="0">
                <a:solidFill>
                  <a:schemeClr val="bg1"/>
                </a:solidFill>
                <a:latin typeface="Arial" panose="020B0604020202020204" pitchFamily="34" charset="0"/>
                <a:cs typeface="Arial" panose="020B0604020202020204" pitchFamily="34" charset="0"/>
              </a:rPr>
              <a:t>РЕФЛЕКСИЯ</a:t>
            </a:r>
            <a:endParaRPr lang="ru-RU" sz="2800" b="1" dirty="0">
              <a:solidFill>
                <a:schemeClr val="bg1"/>
              </a:solidFill>
              <a:latin typeface="Arial" panose="020B0604020202020204" pitchFamily="34" charset="0"/>
              <a:cs typeface="Arial" panose="020B0604020202020204" pitchFamily="34" charset="0"/>
            </a:endParaRPr>
          </a:p>
        </p:txBody>
      </p:sp>
      <p:sp>
        <p:nvSpPr>
          <p:cNvPr id="8" name="Прямоугольник 7"/>
          <p:cNvSpPr/>
          <p:nvPr/>
        </p:nvSpPr>
        <p:spPr>
          <a:xfrm>
            <a:off x="241482" y="2295593"/>
            <a:ext cx="4752529" cy="115956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2400" b="1" dirty="0" smtClean="0">
                <a:latin typeface="Times New Roman" panose="02020603050405020304" pitchFamily="18" charset="0"/>
                <a:cs typeface="Times New Roman" panose="02020603050405020304" pitchFamily="18" charset="0"/>
              </a:rPr>
              <a:t>Повысилась мотивация</a:t>
            </a:r>
          </a:p>
          <a:p>
            <a:pPr algn="ctr"/>
            <a:r>
              <a:rPr lang="ru-RU" sz="2400" b="1" dirty="0" smtClean="0">
                <a:latin typeface="Times New Roman" panose="02020603050405020304" pitchFamily="18" charset="0"/>
                <a:cs typeface="Times New Roman" panose="02020603050405020304" pitchFamily="18" charset="0"/>
              </a:rPr>
              <a:t>к обучению </a:t>
            </a:r>
            <a:endParaRPr lang="ru-RU" sz="2400" b="1"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241482" y="3574783"/>
            <a:ext cx="4752528" cy="120598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2400" b="1" dirty="0" smtClean="0">
                <a:latin typeface="Times New Roman" panose="02020603050405020304" pitchFamily="18" charset="0"/>
                <a:cs typeface="Times New Roman" panose="02020603050405020304" pitchFamily="18" charset="0"/>
              </a:rPr>
              <a:t>Сократилось время на запоминание правил и выполнение домашнего задания</a:t>
            </a:r>
            <a:endParaRPr lang="ru-RU" sz="2400" b="1" dirty="0">
              <a:latin typeface="Times New Roman" panose="02020603050405020304" pitchFamily="18" charset="0"/>
              <a:cs typeface="Times New Roman" panose="02020603050405020304" pitchFamily="18" charset="0"/>
            </a:endParaRPr>
          </a:p>
        </p:txBody>
      </p:sp>
      <p:sp>
        <p:nvSpPr>
          <p:cNvPr id="22" name="Скругленный прямоугольник 21"/>
          <p:cNvSpPr/>
          <p:nvPr/>
        </p:nvSpPr>
        <p:spPr>
          <a:xfrm>
            <a:off x="5285529" y="2539217"/>
            <a:ext cx="3606951" cy="6723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2400" b="1" dirty="0" smtClean="0">
                <a:solidFill>
                  <a:schemeClr val="accent1">
                    <a:lumMod val="50000"/>
                  </a:schemeClr>
                </a:solidFill>
                <a:latin typeface="Times New Roman" panose="02020603050405020304" pitchFamily="18" charset="0"/>
                <a:cs typeface="Times New Roman" panose="02020603050405020304" pitchFamily="18" charset="0"/>
              </a:rPr>
              <a:t>ПРИЛОЖЕНИЕ  №7</a:t>
            </a:r>
          </a:p>
          <a:p>
            <a:pPr algn="ctr"/>
            <a:endParaRPr lang="ru-RU" dirty="0"/>
          </a:p>
        </p:txBody>
      </p:sp>
      <p:sp>
        <p:nvSpPr>
          <p:cNvPr id="24" name="Скругленный прямоугольник 23"/>
          <p:cNvSpPr/>
          <p:nvPr/>
        </p:nvSpPr>
        <p:spPr>
          <a:xfrm>
            <a:off x="5285529" y="3841618"/>
            <a:ext cx="3606457" cy="6723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2400" b="1" dirty="0" smtClean="0">
                <a:solidFill>
                  <a:schemeClr val="accent1">
                    <a:lumMod val="50000"/>
                  </a:schemeClr>
                </a:solidFill>
                <a:latin typeface="Times New Roman" panose="02020603050405020304" pitchFamily="18" charset="0"/>
                <a:cs typeface="Times New Roman" panose="02020603050405020304" pitchFamily="18" charset="0"/>
              </a:rPr>
              <a:t>ПРИЛОЖЕНИЕ  №8-10</a:t>
            </a:r>
          </a:p>
          <a:p>
            <a:pPr algn="ctr"/>
            <a:endParaRPr lang="ru-RU" dirty="0"/>
          </a:p>
        </p:txBody>
      </p:sp>
      <p:sp>
        <p:nvSpPr>
          <p:cNvPr id="26" name="Прямоугольник 25"/>
          <p:cNvSpPr/>
          <p:nvPr/>
        </p:nvSpPr>
        <p:spPr>
          <a:xfrm>
            <a:off x="246824" y="4904828"/>
            <a:ext cx="4752528" cy="120598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2400" b="1" dirty="0" smtClean="0">
                <a:latin typeface="Times New Roman" panose="02020603050405020304" pitchFamily="18" charset="0"/>
                <a:cs typeface="Times New Roman" panose="02020603050405020304" pitchFamily="18" charset="0"/>
              </a:rPr>
              <a:t>Повысилась результативность мониторинговых работ</a:t>
            </a:r>
            <a:endParaRPr lang="ru-RU" sz="2400" b="1" dirty="0">
              <a:latin typeface="Times New Roman" panose="02020603050405020304" pitchFamily="18" charset="0"/>
              <a:cs typeface="Times New Roman" panose="02020603050405020304" pitchFamily="18" charset="0"/>
            </a:endParaRPr>
          </a:p>
        </p:txBody>
      </p:sp>
      <p:sp>
        <p:nvSpPr>
          <p:cNvPr id="27" name="Скругленный прямоугольник 26"/>
          <p:cNvSpPr/>
          <p:nvPr/>
        </p:nvSpPr>
        <p:spPr>
          <a:xfrm>
            <a:off x="5285529" y="5171663"/>
            <a:ext cx="3606457" cy="6723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2300" b="1" dirty="0" smtClean="0">
                <a:solidFill>
                  <a:schemeClr val="accent1">
                    <a:lumMod val="50000"/>
                  </a:schemeClr>
                </a:solidFill>
                <a:latin typeface="Times New Roman" panose="02020603050405020304" pitchFamily="18" charset="0"/>
                <a:cs typeface="Times New Roman" panose="02020603050405020304" pitchFamily="18" charset="0"/>
              </a:rPr>
              <a:t>ПРИЛОЖЕНИЕ  №11-12</a:t>
            </a:r>
          </a:p>
          <a:p>
            <a:pPr algn="ctr"/>
            <a:endParaRPr lang="ru-RU" dirty="0"/>
          </a:p>
        </p:txBody>
      </p:sp>
      <p:sp>
        <p:nvSpPr>
          <p:cNvPr id="4" name="Пятиугольник 3"/>
          <p:cNvSpPr/>
          <p:nvPr/>
        </p:nvSpPr>
        <p:spPr>
          <a:xfrm>
            <a:off x="6080645" y="6110815"/>
            <a:ext cx="2016224" cy="342521"/>
          </a:xfrm>
          <a:prstGeom prst="homePlate">
            <a:avLst/>
          </a:prstGeom>
          <a:solidFill>
            <a:srgbClr val="FF66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8247936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smtClean="0">
                <a:solidFill>
                  <a:schemeClr val="tx2">
                    <a:lumMod val="75000"/>
                  </a:schemeClr>
                </a:solidFill>
                <a:latin typeface="Arial" panose="020B0604020202020204" pitchFamily="34" charset="0"/>
                <a:cs typeface="Arial" panose="020B0604020202020204" pitchFamily="34" charset="0"/>
              </a:rPr>
              <a:t>ПОДТВЕРЖДЕНИЕ</a:t>
            </a:r>
            <a:endParaRPr lang="ru-RU" sz="2800" b="1" dirty="0">
              <a:solidFill>
                <a:schemeClr val="tx2">
                  <a:lumMod val="75000"/>
                </a:schemeClr>
              </a:solidFill>
              <a:latin typeface="Arial" panose="020B0604020202020204" pitchFamily="34" charset="0"/>
              <a:cs typeface="Arial" panose="020B0604020202020204" pitchFamily="34"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413497"/>
            <a:ext cx="8712968" cy="76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23529" y="1533122"/>
            <a:ext cx="8352926" cy="523220"/>
          </a:xfrm>
          <a:prstGeom prst="rect">
            <a:avLst/>
          </a:prstGeom>
          <a:noFill/>
        </p:spPr>
        <p:txBody>
          <a:bodyPr wrap="square" rtlCol="0">
            <a:spAutoFit/>
          </a:bodyPr>
          <a:lstStyle/>
          <a:p>
            <a:pPr algn="ctr"/>
            <a:r>
              <a:rPr lang="en-US" sz="2800" b="1" dirty="0">
                <a:solidFill>
                  <a:schemeClr val="bg1"/>
                </a:solidFill>
                <a:latin typeface="Arial" panose="020B0604020202020204" pitchFamily="34" charset="0"/>
                <a:cs typeface="Arial" panose="020B0604020202020204" pitchFamily="34" charset="0"/>
              </a:rPr>
              <a:t>IV</a:t>
            </a:r>
            <a:r>
              <a:rPr lang="ru-RU" sz="2800" b="1" dirty="0">
                <a:solidFill>
                  <a:schemeClr val="bg1"/>
                </a:solidFill>
                <a:latin typeface="Arial" panose="020B0604020202020204" pitchFamily="34" charset="0"/>
                <a:cs typeface="Arial" panose="020B0604020202020204" pitchFamily="34" charset="0"/>
              </a:rPr>
              <a:t> ЭТАП –</a:t>
            </a:r>
            <a:r>
              <a:rPr lang="en-US" sz="2800" b="1" dirty="0">
                <a:solidFill>
                  <a:schemeClr val="bg1"/>
                </a:solidFill>
                <a:latin typeface="Arial" panose="020B0604020202020204" pitchFamily="34" charset="0"/>
                <a:cs typeface="Arial" panose="020B0604020202020204" pitchFamily="34" charset="0"/>
              </a:rPr>
              <a:t> </a:t>
            </a:r>
            <a:r>
              <a:rPr lang="ru-RU" sz="2800" b="1" dirty="0">
                <a:solidFill>
                  <a:schemeClr val="bg1"/>
                </a:solidFill>
                <a:latin typeface="Arial" panose="020B0604020202020204" pitchFamily="34" charset="0"/>
                <a:cs typeface="Arial" panose="020B0604020202020204" pitchFamily="34" charset="0"/>
              </a:rPr>
              <a:t> </a:t>
            </a:r>
            <a:r>
              <a:rPr lang="ru-RU" sz="2800" b="1" dirty="0" smtClean="0">
                <a:solidFill>
                  <a:schemeClr val="bg1"/>
                </a:solidFill>
                <a:latin typeface="Arial" panose="020B0604020202020204" pitchFamily="34" charset="0"/>
                <a:cs typeface="Arial" panose="020B0604020202020204" pitchFamily="34" charset="0"/>
              </a:rPr>
              <a:t>РЕФЛЕКСИЯ</a:t>
            </a:r>
            <a:endParaRPr lang="ru-RU" sz="2800" b="1" dirty="0">
              <a:solidFill>
                <a:schemeClr val="bg1"/>
              </a:solidFill>
              <a:latin typeface="Arial" panose="020B0604020202020204" pitchFamily="34" charset="0"/>
              <a:cs typeface="Arial" panose="020B0604020202020204" pitchFamily="34" charset="0"/>
            </a:endParaRPr>
          </a:p>
        </p:txBody>
      </p:sp>
      <p:sp>
        <p:nvSpPr>
          <p:cNvPr id="22" name="Скругленный прямоугольник 21"/>
          <p:cNvSpPr/>
          <p:nvPr/>
        </p:nvSpPr>
        <p:spPr>
          <a:xfrm>
            <a:off x="5148064" y="3921218"/>
            <a:ext cx="3606951" cy="6723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2400" b="1" dirty="0" smtClean="0">
                <a:solidFill>
                  <a:schemeClr val="accent1">
                    <a:lumMod val="50000"/>
                  </a:schemeClr>
                </a:solidFill>
                <a:latin typeface="Times New Roman" panose="02020603050405020304" pitchFamily="18" charset="0"/>
                <a:cs typeface="Times New Roman" panose="02020603050405020304" pitchFamily="18" charset="0"/>
              </a:rPr>
              <a:t>ПРИЛОЖЕНИЕ  №7</a:t>
            </a:r>
          </a:p>
          <a:p>
            <a:pPr algn="ctr"/>
            <a:endParaRPr lang="ru-RU" dirty="0"/>
          </a:p>
        </p:txBody>
      </p:sp>
      <p:sp>
        <p:nvSpPr>
          <p:cNvPr id="4" name="Пятиугольник 3"/>
          <p:cNvSpPr/>
          <p:nvPr/>
        </p:nvSpPr>
        <p:spPr>
          <a:xfrm>
            <a:off x="5943427" y="4955005"/>
            <a:ext cx="2016224" cy="342521"/>
          </a:xfrm>
          <a:prstGeom prst="homePlate">
            <a:avLst/>
          </a:prstGeom>
          <a:solidFill>
            <a:srgbClr val="FF66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7" name="Схема 6"/>
          <p:cNvGraphicFramePr/>
          <p:nvPr>
            <p:extLst>
              <p:ext uri="{D42A27DB-BD31-4B8C-83A1-F6EECF244321}">
                <p14:modId xmlns:p14="http://schemas.microsoft.com/office/powerpoint/2010/main" val="352042210"/>
              </p:ext>
            </p:extLst>
          </p:nvPr>
        </p:nvGraphicFramePr>
        <p:xfrm>
          <a:off x="593010" y="2884883"/>
          <a:ext cx="3984104" cy="274692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467544" y="2539217"/>
            <a:ext cx="4109570" cy="646331"/>
          </a:xfrm>
          <a:prstGeom prst="rect">
            <a:avLst/>
          </a:prstGeom>
          <a:noFill/>
        </p:spPr>
        <p:txBody>
          <a:bodyPr wrap="square" rtlCol="0">
            <a:spAutoFit/>
          </a:bodyPr>
          <a:lstStyle/>
          <a:p>
            <a:pPr algn="ctr"/>
            <a:r>
              <a:rPr lang="ru-RU" b="1" dirty="0" smtClean="0">
                <a:solidFill>
                  <a:schemeClr val="tx2">
                    <a:lumMod val="75000"/>
                  </a:schemeClr>
                </a:solidFill>
                <a:latin typeface="Times New Roman" panose="02020603050405020304" pitchFamily="18" charset="0"/>
                <a:cs typeface="Times New Roman" panose="02020603050405020304" pitchFamily="18" charset="0"/>
              </a:rPr>
              <a:t>ВЫСОКИЙ УРОВЕНЬ ШКОЛЬНОЙ МОТИВАЦИИ</a:t>
            </a:r>
            <a:endParaRPr lang="ru-RU" b="1" dirty="0">
              <a:solidFill>
                <a:schemeClr val="tx2">
                  <a:lumMod val="75000"/>
                </a:schemeClr>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254077" y="6001520"/>
            <a:ext cx="5031452" cy="461665"/>
          </a:xfrm>
          <a:prstGeom prst="rect">
            <a:avLst/>
          </a:prstGeom>
          <a:noFill/>
        </p:spPr>
        <p:txBody>
          <a:bodyPr wrap="square" rtlCol="0">
            <a:spAutoFit/>
          </a:bodyPr>
          <a:lstStyle/>
          <a:p>
            <a:pPr algn="ctr"/>
            <a:r>
              <a:rPr lang="ru-RU" sz="2400" i="1" dirty="0" smtClean="0">
                <a:solidFill>
                  <a:schemeClr val="tx2">
                    <a:lumMod val="50000"/>
                  </a:schemeClr>
                </a:solidFill>
                <a:latin typeface="Times New Roman" panose="02020603050405020304" pitchFamily="18" charset="0"/>
                <a:cs typeface="Times New Roman" panose="02020603050405020304" pitchFamily="18" charset="0"/>
              </a:rPr>
              <a:t>(по диагностике Н.Г. </a:t>
            </a:r>
            <a:r>
              <a:rPr lang="ru-RU" sz="2400" i="1" dirty="0" err="1" smtClean="0">
                <a:solidFill>
                  <a:schemeClr val="tx2">
                    <a:lumMod val="50000"/>
                  </a:schemeClr>
                </a:solidFill>
                <a:latin typeface="Times New Roman" panose="02020603050405020304" pitchFamily="18" charset="0"/>
                <a:cs typeface="Times New Roman" panose="02020603050405020304" pitchFamily="18" charset="0"/>
              </a:rPr>
              <a:t>Лускановой</a:t>
            </a:r>
            <a:r>
              <a:rPr lang="ru-RU" sz="2400" i="1" dirty="0" smtClean="0">
                <a:solidFill>
                  <a:schemeClr val="tx2">
                    <a:lumMod val="50000"/>
                  </a:schemeClr>
                </a:solidFill>
                <a:latin typeface="Times New Roman" panose="02020603050405020304" pitchFamily="18" charset="0"/>
                <a:cs typeface="Times New Roman" panose="02020603050405020304" pitchFamily="18" charset="0"/>
              </a:rPr>
              <a:t> )</a:t>
            </a:r>
            <a:endParaRPr lang="ru-RU" sz="2400" i="1" dirty="0">
              <a:solidFill>
                <a:schemeClr val="tx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10135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s://pbs.twimg.com/media/EryDxLTWMAEnscb.png"/>
          <p:cNvPicPr>
            <a:picLocks noChangeAspect="1" noChangeArrowheads="1"/>
          </p:cNvPicPr>
          <p:nvPr/>
        </p:nvPicPr>
        <p:blipFill rotWithShape="1">
          <a:blip r:embed="rId2">
            <a:extLst>
              <a:ext uri="{28A0092B-C50C-407E-A947-70E740481C1C}">
                <a14:useLocalDpi xmlns:a14="http://schemas.microsoft.com/office/drawing/2010/main" val="0"/>
              </a:ext>
            </a:extLst>
          </a:blip>
          <a:srcRect l="24570" t="-103" r="23771"/>
          <a:stretch/>
        </p:blipFill>
        <p:spPr bwMode="auto">
          <a:xfrm>
            <a:off x="4566598" y="1830332"/>
            <a:ext cx="4457068" cy="453427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437747" y="297728"/>
            <a:ext cx="4392488" cy="523220"/>
          </a:xfrm>
          <a:prstGeom prst="rect">
            <a:avLst/>
          </a:prstGeom>
          <a:noFill/>
        </p:spPr>
        <p:txBody>
          <a:bodyPr wrap="square" rtlCol="0">
            <a:spAutoFit/>
          </a:bodyPr>
          <a:lstStyle/>
          <a:p>
            <a:pPr algn="r"/>
            <a:r>
              <a:rPr lang="ru-RU" sz="2800" b="1" dirty="0" smtClean="0">
                <a:solidFill>
                  <a:schemeClr val="tx2">
                    <a:lumMod val="75000"/>
                  </a:schemeClr>
                </a:solidFill>
                <a:latin typeface="Arial" panose="020B0604020202020204" pitchFamily="34" charset="0"/>
                <a:cs typeface="Arial" panose="020B0604020202020204" pitchFamily="34" charset="0"/>
              </a:rPr>
              <a:t>ЗАДАЧА</a:t>
            </a:r>
            <a:endParaRPr lang="ru-RU" sz="2800" b="1" dirty="0">
              <a:solidFill>
                <a:schemeClr val="tx2">
                  <a:lumMod val="75000"/>
                </a:schemeClr>
              </a:solidFill>
              <a:latin typeface="Arial" panose="020B0604020202020204" pitchFamily="34" charset="0"/>
              <a:cs typeface="Arial" panose="020B0604020202020204" pitchFamily="34" charset="0"/>
            </a:endParaRPr>
          </a:p>
        </p:txBody>
      </p:sp>
      <p:pic>
        <p:nvPicPr>
          <p:cNvPr id="5122" name="Picture 2" descr="https://pbs.twimg.com/media/EQayKSoX0AAfCY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1613191"/>
            <a:ext cx="4099055" cy="4968552"/>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6372200" y="4709536"/>
            <a:ext cx="2512852" cy="16550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rot="2836049">
            <a:off x="5875292" y="4891051"/>
            <a:ext cx="966887" cy="108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лево 14"/>
          <p:cNvSpPr/>
          <p:nvPr/>
        </p:nvSpPr>
        <p:spPr>
          <a:xfrm>
            <a:off x="4779660" y="6184215"/>
            <a:ext cx="4244006" cy="376765"/>
          </a:xfrm>
          <a:prstGeom prst="leftArrow">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359110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smtClean="0">
                <a:solidFill>
                  <a:schemeClr val="tx2">
                    <a:lumMod val="75000"/>
                  </a:schemeClr>
                </a:solidFill>
                <a:latin typeface="Arial" panose="020B0604020202020204" pitchFamily="34" charset="0"/>
                <a:cs typeface="Arial" panose="020B0604020202020204" pitchFamily="34" charset="0"/>
              </a:rPr>
              <a:t>ПОДТВЕРЖДЕНИЕ</a:t>
            </a:r>
            <a:endParaRPr lang="ru-RU" sz="2800" b="1" dirty="0">
              <a:solidFill>
                <a:schemeClr val="tx2">
                  <a:lumMod val="75000"/>
                </a:schemeClr>
              </a:solidFill>
              <a:latin typeface="Arial" panose="020B0604020202020204" pitchFamily="34" charset="0"/>
              <a:cs typeface="Arial" panose="020B0604020202020204" pitchFamily="34"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413497"/>
            <a:ext cx="8712968" cy="76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23529" y="1533122"/>
            <a:ext cx="8352926" cy="523220"/>
          </a:xfrm>
          <a:prstGeom prst="rect">
            <a:avLst/>
          </a:prstGeom>
          <a:noFill/>
        </p:spPr>
        <p:txBody>
          <a:bodyPr wrap="square" rtlCol="0">
            <a:spAutoFit/>
          </a:bodyPr>
          <a:lstStyle/>
          <a:p>
            <a:pPr algn="ctr"/>
            <a:r>
              <a:rPr lang="en-US" sz="2800" b="1" dirty="0">
                <a:solidFill>
                  <a:schemeClr val="bg1"/>
                </a:solidFill>
                <a:latin typeface="Arial" panose="020B0604020202020204" pitchFamily="34" charset="0"/>
                <a:cs typeface="Arial" panose="020B0604020202020204" pitchFamily="34" charset="0"/>
              </a:rPr>
              <a:t>IV</a:t>
            </a:r>
            <a:r>
              <a:rPr lang="ru-RU" sz="2800" b="1" dirty="0">
                <a:solidFill>
                  <a:schemeClr val="bg1"/>
                </a:solidFill>
                <a:latin typeface="Arial" panose="020B0604020202020204" pitchFamily="34" charset="0"/>
                <a:cs typeface="Arial" panose="020B0604020202020204" pitchFamily="34" charset="0"/>
              </a:rPr>
              <a:t> ЭТАП –</a:t>
            </a:r>
            <a:r>
              <a:rPr lang="en-US" sz="2800" b="1" dirty="0">
                <a:solidFill>
                  <a:schemeClr val="bg1"/>
                </a:solidFill>
                <a:latin typeface="Arial" panose="020B0604020202020204" pitchFamily="34" charset="0"/>
                <a:cs typeface="Arial" panose="020B0604020202020204" pitchFamily="34" charset="0"/>
              </a:rPr>
              <a:t> </a:t>
            </a:r>
            <a:r>
              <a:rPr lang="ru-RU" sz="2800" b="1" dirty="0">
                <a:solidFill>
                  <a:schemeClr val="bg1"/>
                </a:solidFill>
                <a:latin typeface="Arial" panose="020B0604020202020204" pitchFamily="34" charset="0"/>
                <a:cs typeface="Arial" panose="020B0604020202020204" pitchFamily="34" charset="0"/>
              </a:rPr>
              <a:t> </a:t>
            </a:r>
            <a:r>
              <a:rPr lang="ru-RU" sz="2800" b="1" dirty="0" smtClean="0">
                <a:solidFill>
                  <a:schemeClr val="bg1"/>
                </a:solidFill>
                <a:latin typeface="Arial" panose="020B0604020202020204" pitchFamily="34" charset="0"/>
                <a:cs typeface="Arial" panose="020B0604020202020204" pitchFamily="34" charset="0"/>
              </a:rPr>
              <a:t>РЕФЛЕКСИЯ</a:t>
            </a:r>
            <a:endParaRPr lang="ru-RU" sz="2800" b="1" dirty="0">
              <a:solidFill>
                <a:schemeClr val="bg1"/>
              </a:solidFill>
              <a:latin typeface="Arial" panose="020B0604020202020204" pitchFamily="34" charset="0"/>
              <a:cs typeface="Arial" panose="020B0604020202020204" pitchFamily="34" charset="0"/>
            </a:endParaRPr>
          </a:p>
        </p:txBody>
      </p:sp>
      <p:sp>
        <p:nvSpPr>
          <p:cNvPr id="24" name="Скругленный прямоугольник 23"/>
          <p:cNvSpPr/>
          <p:nvPr/>
        </p:nvSpPr>
        <p:spPr>
          <a:xfrm>
            <a:off x="5451249" y="3947349"/>
            <a:ext cx="3606457" cy="6723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2400" b="1" dirty="0" smtClean="0">
                <a:solidFill>
                  <a:schemeClr val="accent1">
                    <a:lumMod val="50000"/>
                  </a:schemeClr>
                </a:solidFill>
                <a:latin typeface="Times New Roman" panose="02020603050405020304" pitchFamily="18" charset="0"/>
                <a:cs typeface="Times New Roman" panose="02020603050405020304" pitchFamily="18" charset="0"/>
              </a:rPr>
              <a:t>ПРИЛОЖЕНИЕ  №8-10</a:t>
            </a:r>
          </a:p>
          <a:p>
            <a:pPr algn="ctr"/>
            <a:endParaRPr lang="ru-RU" dirty="0"/>
          </a:p>
        </p:txBody>
      </p:sp>
      <p:sp>
        <p:nvSpPr>
          <p:cNvPr id="4" name="Пятиугольник 3"/>
          <p:cNvSpPr/>
          <p:nvPr/>
        </p:nvSpPr>
        <p:spPr>
          <a:xfrm>
            <a:off x="6444208" y="5445224"/>
            <a:ext cx="2016224" cy="342521"/>
          </a:xfrm>
          <a:prstGeom prst="homePlate">
            <a:avLst/>
          </a:prstGeom>
          <a:solidFill>
            <a:srgbClr val="FF66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2231740" y="2442794"/>
            <a:ext cx="4536503" cy="461665"/>
          </a:xfrm>
          <a:prstGeom prst="rect">
            <a:avLst/>
          </a:prstGeom>
          <a:noFill/>
        </p:spPr>
        <p:txBody>
          <a:bodyPr wrap="square" rtlCol="0">
            <a:spAutoFit/>
          </a:bodyPr>
          <a:lstStyle/>
          <a:p>
            <a:pPr algn="ctr"/>
            <a:r>
              <a:rPr lang="ru-RU" sz="2400" b="1" dirty="0" smtClean="0">
                <a:solidFill>
                  <a:schemeClr val="tx2">
                    <a:lumMod val="75000"/>
                  </a:schemeClr>
                </a:solidFill>
                <a:latin typeface="Times New Roman" panose="02020603050405020304" pitchFamily="18" charset="0"/>
                <a:cs typeface="Times New Roman" panose="02020603050405020304" pitchFamily="18" charset="0"/>
              </a:rPr>
              <a:t>ВРЕМЯ СОКРАТИЛОСЬ НА</a:t>
            </a:r>
            <a:r>
              <a:rPr lang="ru-RU" sz="2400" b="1" dirty="0" smtClean="0">
                <a:latin typeface="Times New Roman" panose="02020603050405020304" pitchFamily="18" charset="0"/>
                <a:cs typeface="Times New Roman" panose="02020603050405020304" pitchFamily="18" charset="0"/>
              </a:rPr>
              <a:t>:</a:t>
            </a:r>
            <a:endParaRPr lang="ru-RU" sz="2400" b="1" dirty="0">
              <a:latin typeface="Times New Roman" panose="02020603050405020304" pitchFamily="18" charset="0"/>
              <a:cs typeface="Times New Roman" panose="02020603050405020304" pitchFamily="18" charset="0"/>
            </a:endParaRPr>
          </a:p>
        </p:txBody>
      </p:sp>
      <p:graphicFrame>
        <p:nvGraphicFramePr>
          <p:cNvPr id="12" name="Схема 11"/>
          <p:cNvGraphicFramePr/>
          <p:nvPr>
            <p:extLst>
              <p:ext uri="{D42A27DB-BD31-4B8C-83A1-F6EECF244321}">
                <p14:modId xmlns:p14="http://schemas.microsoft.com/office/powerpoint/2010/main" val="2888321054"/>
              </p:ext>
            </p:extLst>
          </p:nvPr>
        </p:nvGraphicFramePr>
        <p:xfrm>
          <a:off x="467506" y="3230206"/>
          <a:ext cx="4968590" cy="35020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9" name="Овал 18"/>
          <p:cNvSpPr/>
          <p:nvPr/>
        </p:nvSpPr>
        <p:spPr>
          <a:xfrm>
            <a:off x="1691680" y="5616484"/>
            <a:ext cx="216024" cy="253351"/>
          </a:xfrm>
          <a:prstGeom prst="ellipse">
            <a:avLst/>
          </a:prstGeom>
          <a:solidFill>
            <a:srgbClr val="FF66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25655960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smtClean="0">
                <a:solidFill>
                  <a:schemeClr val="tx2">
                    <a:lumMod val="75000"/>
                  </a:schemeClr>
                </a:solidFill>
                <a:latin typeface="Arial" panose="020B0604020202020204" pitchFamily="34" charset="0"/>
                <a:cs typeface="Arial" panose="020B0604020202020204" pitchFamily="34" charset="0"/>
              </a:rPr>
              <a:t>ПОДТВЕРЖДЕНИЕ</a:t>
            </a:r>
            <a:endParaRPr lang="ru-RU" sz="2800" b="1" dirty="0">
              <a:solidFill>
                <a:schemeClr val="tx2">
                  <a:lumMod val="75000"/>
                </a:schemeClr>
              </a:solidFill>
              <a:latin typeface="Arial" panose="020B0604020202020204" pitchFamily="34" charset="0"/>
              <a:cs typeface="Arial" panose="020B0604020202020204" pitchFamily="34"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413497"/>
            <a:ext cx="8712968" cy="76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23529" y="1533122"/>
            <a:ext cx="8352926" cy="523220"/>
          </a:xfrm>
          <a:prstGeom prst="rect">
            <a:avLst/>
          </a:prstGeom>
          <a:noFill/>
        </p:spPr>
        <p:txBody>
          <a:bodyPr wrap="square" rtlCol="0">
            <a:spAutoFit/>
          </a:bodyPr>
          <a:lstStyle/>
          <a:p>
            <a:pPr algn="ctr"/>
            <a:r>
              <a:rPr lang="en-US" sz="2800" b="1" dirty="0">
                <a:solidFill>
                  <a:schemeClr val="bg1"/>
                </a:solidFill>
                <a:latin typeface="Arial" panose="020B0604020202020204" pitchFamily="34" charset="0"/>
                <a:cs typeface="Arial" panose="020B0604020202020204" pitchFamily="34" charset="0"/>
              </a:rPr>
              <a:t>IV</a:t>
            </a:r>
            <a:r>
              <a:rPr lang="ru-RU" sz="2800" b="1" dirty="0">
                <a:solidFill>
                  <a:schemeClr val="bg1"/>
                </a:solidFill>
                <a:latin typeface="Arial" panose="020B0604020202020204" pitchFamily="34" charset="0"/>
                <a:cs typeface="Arial" panose="020B0604020202020204" pitchFamily="34" charset="0"/>
              </a:rPr>
              <a:t> ЭТАП –</a:t>
            </a:r>
            <a:r>
              <a:rPr lang="en-US" sz="2800" b="1" dirty="0">
                <a:solidFill>
                  <a:schemeClr val="bg1"/>
                </a:solidFill>
                <a:latin typeface="Arial" panose="020B0604020202020204" pitchFamily="34" charset="0"/>
                <a:cs typeface="Arial" panose="020B0604020202020204" pitchFamily="34" charset="0"/>
              </a:rPr>
              <a:t> </a:t>
            </a:r>
            <a:r>
              <a:rPr lang="ru-RU" sz="2800" b="1" dirty="0">
                <a:solidFill>
                  <a:schemeClr val="bg1"/>
                </a:solidFill>
                <a:latin typeface="Arial" panose="020B0604020202020204" pitchFamily="34" charset="0"/>
                <a:cs typeface="Arial" panose="020B0604020202020204" pitchFamily="34" charset="0"/>
              </a:rPr>
              <a:t> </a:t>
            </a:r>
            <a:r>
              <a:rPr lang="ru-RU" sz="2800" b="1" dirty="0" smtClean="0">
                <a:solidFill>
                  <a:schemeClr val="bg1"/>
                </a:solidFill>
                <a:latin typeface="Arial" panose="020B0604020202020204" pitchFamily="34" charset="0"/>
                <a:cs typeface="Arial" panose="020B0604020202020204" pitchFamily="34" charset="0"/>
              </a:rPr>
              <a:t>РЕФЛЕКСИЯ</a:t>
            </a:r>
            <a:endParaRPr lang="ru-RU" sz="2800" b="1" dirty="0">
              <a:solidFill>
                <a:schemeClr val="bg1"/>
              </a:solidFill>
              <a:latin typeface="Arial" panose="020B0604020202020204" pitchFamily="34" charset="0"/>
              <a:cs typeface="Arial" panose="020B0604020202020204" pitchFamily="34" charset="0"/>
            </a:endParaRPr>
          </a:p>
        </p:txBody>
      </p:sp>
      <p:sp>
        <p:nvSpPr>
          <p:cNvPr id="22" name="Скругленный прямоугольник 21"/>
          <p:cNvSpPr/>
          <p:nvPr/>
        </p:nvSpPr>
        <p:spPr>
          <a:xfrm>
            <a:off x="5215944" y="3921218"/>
            <a:ext cx="3539071" cy="6723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2400" b="1" dirty="0" smtClean="0">
                <a:solidFill>
                  <a:schemeClr val="accent1">
                    <a:lumMod val="50000"/>
                  </a:schemeClr>
                </a:solidFill>
                <a:latin typeface="Times New Roman" panose="02020603050405020304" pitchFamily="18" charset="0"/>
                <a:cs typeface="Times New Roman" panose="02020603050405020304" pitchFamily="18" charset="0"/>
              </a:rPr>
              <a:t>ПРИЛОЖЕНИЕ  11-12</a:t>
            </a:r>
          </a:p>
          <a:p>
            <a:pPr algn="ctr"/>
            <a:endParaRPr lang="ru-RU" dirty="0"/>
          </a:p>
        </p:txBody>
      </p:sp>
      <p:sp>
        <p:nvSpPr>
          <p:cNvPr id="4" name="Пятиугольник 3"/>
          <p:cNvSpPr/>
          <p:nvPr/>
        </p:nvSpPr>
        <p:spPr>
          <a:xfrm>
            <a:off x="5977367" y="5318578"/>
            <a:ext cx="2016224" cy="342521"/>
          </a:xfrm>
          <a:prstGeom prst="homePlate">
            <a:avLst/>
          </a:prstGeom>
          <a:solidFill>
            <a:srgbClr val="FF66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7" name="Схема 6"/>
          <p:cNvGraphicFramePr/>
          <p:nvPr>
            <p:extLst>
              <p:ext uri="{D42A27DB-BD31-4B8C-83A1-F6EECF244321}">
                <p14:modId xmlns:p14="http://schemas.microsoft.com/office/powerpoint/2010/main" val="1121623236"/>
              </p:ext>
            </p:extLst>
          </p:nvPr>
        </p:nvGraphicFramePr>
        <p:xfrm>
          <a:off x="593010" y="2884883"/>
          <a:ext cx="3984104" cy="364046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5114" y="2395925"/>
            <a:ext cx="9138886" cy="830997"/>
          </a:xfrm>
          <a:prstGeom prst="rect">
            <a:avLst/>
          </a:prstGeom>
          <a:noFill/>
        </p:spPr>
        <p:txBody>
          <a:bodyPr wrap="square" rtlCol="0">
            <a:spAutoFit/>
          </a:bodyPr>
          <a:lstStyle/>
          <a:p>
            <a:pPr algn="ctr"/>
            <a:r>
              <a:rPr lang="ru-RU" sz="2400" b="1" dirty="0" smtClean="0">
                <a:solidFill>
                  <a:schemeClr val="tx2">
                    <a:lumMod val="75000"/>
                  </a:schemeClr>
                </a:solidFill>
                <a:latin typeface="Times New Roman" panose="02020603050405020304" pitchFamily="18" charset="0"/>
                <a:cs typeface="Times New Roman" panose="02020603050405020304" pitchFamily="18" charset="0"/>
              </a:rPr>
              <a:t>ПОВЫСИЛСЯ УРОВЕНЬ  КАЧЕСТВА ЗНАНИЙ МОНИТОРИНГОВЫХ </a:t>
            </a:r>
            <a:r>
              <a:rPr lang="ru-RU" sz="2400" b="1" dirty="0" smtClean="0">
                <a:solidFill>
                  <a:schemeClr val="tx2">
                    <a:lumMod val="75000"/>
                  </a:schemeClr>
                </a:solidFill>
                <a:latin typeface="Times New Roman" panose="02020603050405020304" pitchFamily="18" charset="0"/>
                <a:cs typeface="Times New Roman" panose="02020603050405020304" pitchFamily="18" charset="0"/>
              </a:rPr>
              <a:t>  РАБОТ </a:t>
            </a:r>
            <a:endParaRPr lang="ru-RU" sz="2400" b="1" dirty="0">
              <a:solidFill>
                <a:schemeClr val="tx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77677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ЭТАПЫ ПРОЕКТА</a:t>
            </a: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332763"/>
            <a:ext cx="7920880" cy="1459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95536" y="1533122"/>
            <a:ext cx="7920880" cy="1384995"/>
          </a:xfrm>
          <a:prstGeom prst="rect">
            <a:avLst/>
          </a:prstGeom>
          <a:noFill/>
        </p:spPr>
        <p:txBody>
          <a:bodyPr wrap="square" rtlCol="0">
            <a:spAutoFit/>
          </a:bodyPr>
          <a:lstStyle/>
          <a:p>
            <a:pPr algn="ctr"/>
            <a:r>
              <a:rPr lang="en-US" sz="2800" b="1" dirty="0">
                <a:solidFill>
                  <a:schemeClr val="bg1"/>
                </a:solidFill>
                <a:latin typeface="Arial" panose="020B0604020202020204" pitchFamily="34" charset="0"/>
                <a:cs typeface="Arial" panose="020B0604020202020204" pitchFamily="34" charset="0"/>
              </a:rPr>
              <a:t>V</a:t>
            </a:r>
            <a:r>
              <a:rPr lang="ru-RU" sz="2800" b="1" dirty="0">
                <a:solidFill>
                  <a:schemeClr val="bg1"/>
                </a:solidFill>
                <a:latin typeface="Arial" panose="020B0604020202020204" pitchFamily="34" charset="0"/>
                <a:cs typeface="Arial" panose="020B0604020202020204" pitchFamily="34" charset="0"/>
              </a:rPr>
              <a:t> ЭТАП –</a:t>
            </a:r>
            <a:r>
              <a:rPr lang="en-US" sz="2800" b="1" dirty="0">
                <a:solidFill>
                  <a:schemeClr val="bg1"/>
                </a:solidFill>
                <a:latin typeface="Arial" panose="020B0604020202020204" pitchFamily="34" charset="0"/>
                <a:cs typeface="Arial" panose="020B0604020202020204" pitchFamily="34" charset="0"/>
              </a:rPr>
              <a:t> </a:t>
            </a:r>
            <a:r>
              <a:rPr lang="ru-RU" sz="2800" b="1" dirty="0">
                <a:solidFill>
                  <a:schemeClr val="bg1"/>
                </a:solidFill>
                <a:latin typeface="Arial" panose="020B0604020202020204" pitchFamily="34" charset="0"/>
                <a:cs typeface="Arial" panose="020B0604020202020204" pitchFamily="34" charset="0"/>
              </a:rPr>
              <a:t> </a:t>
            </a:r>
            <a:r>
              <a:rPr lang="ru-RU" sz="2800" b="1" dirty="0" smtClean="0">
                <a:solidFill>
                  <a:schemeClr val="bg1"/>
                </a:solidFill>
                <a:latin typeface="Arial" panose="020B0604020202020204" pitchFamily="34" charset="0"/>
                <a:cs typeface="Arial" panose="020B0604020202020204" pitchFamily="34" charset="0"/>
              </a:rPr>
              <a:t>РАСПРОСТРАНЕНИЕ  ОПЫТА</a:t>
            </a:r>
          </a:p>
          <a:p>
            <a:pPr algn="ctr"/>
            <a:r>
              <a:rPr lang="ru-RU" sz="2800" b="1" dirty="0" smtClean="0">
                <a:solidFill>
                  <a:schemeClr val="bg1"/>
                </a:solidFill>
                <a:latin typeface="Arial" panose="020B0604020202020204" pitchFamily="34" charset="0"/>
                <a:cs typeface="Arial" panose="020B0604020202020204" pitchFamily="34" charset="0"/>
              </a:rPr>
              <a:t>2019-2021 </a:t>
            </a:r>
          </a:p>
          <a:p>
            <a:pPr algn="ctr"/>
            <a:endParaRPr lang="ru-RU" sz="2800" b="1" dirty="0">
              <a:solidFill>
                <a:schemeClr val="bg1"/>
              </a:solidFill>
              <a:latin typeface="Arial" panose="020B0604020202020204" pitchFamily="34" charset="0"/>
              <a:cs typeface="Arial" panose="020B0604020202020204" pitchFamily="34" charset="0"/>
            </a:endParaRPr>
          </a:p>
        </p:txBody>
      </p:sp>
      <p:pic>
        <p:nvPicPr>
          <p:cNvPr id="13316" name="Picture 4" descr="https://banner2.cleanpng.com/20180320/lwq/kisspng-light-orb-photography-png-background-transparent-orb-5ab14505018241.2066160615215669810062.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90000" l="10000" r="90000"/>
                    </a14:imgEffect>
                  </a14:imgLayer>
                </a14:imgProps>
              </a:ext>
              <a:ext uri="{28A0092B-C50C-407E-A947-70E740481C1C}">
                <a14:useLocalDpi xmlns:a14="http://schemas.microsoft.com/office/drawing/2010/main" val="0"/>
              </a:ext>
            </a:extLst>
          </a:blip>
          <a:srcRect/>
          <a:stretch>
            <a:fillRect/>
          </a:stretch>
        </p:blipFill>
        <p:spPr bwMode="auto">
          <a:xfrm>
            <a:off x="561360" y="2714259"/>
            <a:ext cx="1228703" cy="114678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https://banner2.cleanpng.com/20180320/lwq/kisspng-light-orb-photography-png-background-transparent-orb-5ab14505018241.2066160615215669810062.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90000" l="10000" r="90000"/>
                    </a14:imgEffect>
                  </a14:imgLayer>
                </a14:imgProps>
              </a:ext>
              <a:ext uri="{28A0092B-C50C-407E-A947-70E740481C1C}">
                <a14:useLocalDpi xmlns:a14="http://schemas.microsoft.com/office/drawing/2010/main" val="0"/>
              </a:ext>
            </a:extLst>
          </a:blip>
          <a:srcRect/>
          <a:stretch>
            <a:fillRect/>
          </a:stretch>
        </p:blipFill>
        <p:spPr bwMode="auto">
          <a:xfrm>
            <a:off x="561360" y="3707238"/>
            <a:ext cx="1228703" cy="114678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https://banner2.cleanpng.com/20180320/lwq/kisspng-light-orb-photography-png-background-transparent-orb-5ab14505018241.2066160615215669810062.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90000" l="10000" r="90000"/>
                    </a14:imgEffect>
                  </a14:imgLayer>
                </a14:imgProps>
              </a:ext>
              <a:ext uri="{28A0092B-C50C-407E-A947-70E740481C1C}">
                <a14:useLocalDpi xmlns:a14="http://schemas.microsoft.com/office/drawing/2010/main" val="0"/>
              </a:ext>
            </a:extLst>
          </a:blip>
          <a:srcRect/>
          <a:stretch>
            <a:fillRect/>
          </a:stretch>
        </p:blipFill>
        <p:spPr bwMode="auto">
          <a:xfrm>
            <a:off x="561360" y="4725144"/>
            <a:ext cx="1228703" cy="114678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s://banner2.cleanpng.com/20180320/lwq/kisspng-light-orb-photography-png-background-transparent-orb-5ab14505018241.2066160615215669810062.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90000" l="10000" r="90000"/>
                    </a14:imgEffect>
                  </a14:imgLayer>
                </a14:imgProps>
              </a:ext>
              <a:ext uri="{28A0092B-C50C-407E-A947-70E740481C1C}">
                <a14:useLocalDpi xmlns:a14="http://schemas.microsoft.com/office/drawing/2010/main" val="0"/>
              </a:ext>
            </a:extLst>
          </a:blip>
          <a:srcRect/>
          <a:stretch>
            <a:fillRect/>
          </a:stretch>
        </p:blipFill>
        <p:spPr bwMode="auto">
          <a:xfrm>
            <a:off x="588748" y="5783447"/>
            <a:ext cx="1228703" cy="1146790"/>
          </a:xfrm>
          <a:prstGeom prst="rect">
            <a:avLst/>
          </a:prstGeom>
          <a:noFill/>
          <a:extLst>
            <a:ext uri="{909E8E84-426E-40DD-AFC4-6F175D3DCCD1}">
              <a14:hiddenFill xmlns:a14="http://schemas.microsoft.com/office/drawing/2010/main">
                <a:solidFill>
                  <a:srgbClr val="FFFFFF"/>
                </a:solidFill>
              </a14:hiddenFill>
            </a:ext>
          </a:extLst>
        </p:spPr>
      </p:pic>
      <p:sp>
        <p:nvSpPr>
          <p:cNvPr id="8" name="Скругленный прямоугольник 7"/>
          <p:cNvSpPr/>
          <p:nvPr/>
        </p:nvSpPr>
        <p:spPr>
          <a:xfrm>
            <a:off x="1790063" y="2837981"/>
            <a:ext cx="5922901"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932722" y="2870060"/>
            <a:ext cx="485978" cy="523220"/>
          </a:xfrm>
          <a:prstGeom prst="rect">
            <a:avLst/>
          </a:prstGeom>
          <a:noFill/>
        </p:spPr>
        <p:txBody>
          <a:bodyPr wrap="square" rtlCol="0">
            <a:spAutoFit/>
          </a:bodyPr>
          <a:lstStyle/>
          <a:p>
            <a:pPr algn="ctr"/>
            <a:r>
              <a:rPr lang="ru-RU" sz="2800" b="1" dirty="0">
                <a:solidFill>
                  <a:srgbClr val="002060"/>
                </a:solidFill>
              </a:rPr>
              <a:t>1</a:t>
            </a:r>
          </a:p>
        </p:txBody>
      </p:sp>
      <p:sp>
        <p:nvSpPr>
          <p:cNvPr id="17" name="TextBox 16"/>
          <p:cNvSpPr txBox="1"/>
          <p:nvPr/>
        </p:nvSpPr>
        <p:spPr>
          <a:xfrm>
            <a:off x="932722" y="3861048"/>
            <a:ext cx="485978" cy="523220"/>
          </a:xfrm>
          <a:prstGeom prst="rect">
            <a:avLst/>
          </a:prstGeom>
          <a:noFill/>
        </p:spPr>
        <p:txBody>
          <a:bodyPr wrap="square" rtlCol="0">
            <a:spAutoFit/>
          </a:bodyPr>
          <a:lstStyle/>
          <a:p>
            <a:pPr algn="ctr"/>
            <a:r>
              <a:rPr lang="ru-RU" sz="2800" b="1" dirty="0">
                <a:solidFill>
                  <a:srgbClr val="002060"/>
                </a:solidFill>
              </a:rPr>
              <a:t>2</a:t>
            </a:r>
          </a:p>
        </p:txBody>
      </p:sp>
      <p:sp>
        <p:nvSpPr>
          <p:cNvPr id="18" name="TextBox 17"/>
          <p:cNvSpPr txBox="1"/>
          <p:nvPr/>
        </p:nvSpPr>
        <p:spPr>
          <a:xfrm>
            <a:off x="917670" y="4854027"/>
            <a:ext cx="485978" cy="523220"/>
          </a:xfrm>
          <a:prstGeom prst="rect">
            <a:avLst/>
          </a:prstGeom>
          <a:noFill/>
        </p:spPr>
        <p:txBody>
          <a:bodyPr wrap="square" rtlCol="0">
            <a:spAutoFit/>
          </a:bodyPr>
          <a:lstStyle/>
          <a:p>
            <a:pPr algn="ctr"/>
            <a:r>
              <a:rPr lang="ru-RU" sz="2800" b="1" dirty="0">
                <a:solidFill>
                  <a:srgbClr val="002060"/>
                </a:solidFill>
              </a:rPr>
              <a:t>3</a:t>
            </a:r>
          </a:p>
        </p:txBody>
      </p:sp>
      <p:sp>
        <p:nvSpPr>
          <p:cNvPr id="19" name="TextBox 18"/>
          <p:cNvSpPr txBox="1"/>
          <p:nvPr/>
        </p:nvSpPr>
        <p:spPr>
          <a:xfrm>
            <a:off x="960110" y="5949280"/>
            <a:ext cx="485978" cy="523220"/>
          </a:xfrm>
          <a:prstGeom prst="rect">
            <a:avLst/>
          </a:prstGeom>
          <a:noFill/>
        </p:spPr>
        <p:txBody>
          <a:bodyPr wrap="square" rtlCol="0">
            <a:spAutoFit/>
          </a:bodyPr>
          <a:lstStyle/>
          <a:p>
            <a:pPr algn="ctr"/>
            <a:r>
              <a:rPr lang="ru-RU" sz="2800" b="1" dirty="0">
                <a:solidFill>
                  <a:srgbClr val="002060"/>
                </a:solidFill>
              </a:rPr>
              <a:t>4</a:t>
            </a:r>
          </a:p>
        </p:txBody>
      </p:sp>
      <p:sp>
        <p:nvSpPr>
          <p:cNvPr id="10" name="TextBox 9"/>
          <p:cNvSpPr txBox="1"/>
          <p:nvPr/>
        </p:nvSpPr>
        <p:spPr>
          <a:xfrm>
            <a:off x="1862070" y="2931615"/>
            <a:ext cx="5778885" cy="707886"/>
          </a:xfrm>
          <a:prstGeom prst="rect">
            <a:avLst/>
          </a:prstGeom>
          <a:noFill/>
        </p:spPr>
        <p:txBody>
          <a:bodyPr wrap="square" rtlCol="0">
            <a:spAutoFit/>
          </a:bodyPr>
          <a:lstStyle/>
          <a:p>
            <a:pPr algn="ctr"/>
            <a:r>
              <a:rPr lang="ru-RU" sz="2000" b="1" dirty="0">
                <a:latin typeface="Arial" panose="020B0604020202020204" pitchFamily="34" charset="0"/>
                <a:cs typeface="Arial" panose="020B0604020202020204" pitchFamily="34" charset="0"/>
              </a:rPr>
              <a:t>участие в профессиональных </a:t>
            </a:r>
            <a:r>
              <a:rPr lang="ru-RU" sz="2000" b="1" dirty="0" smtClean="0">
                <a:latin typeface="Arial" panose="020B0604020202020204" pitchFamily="34" charset="0"/>
                <a:cs typeface="Arial" panose="020B0604020202020204" pitchFamily="34" charset="0"/>
              </a:rPr>
              <a:t>конкурсах</a:t>
            </a:r>
          </a:p>
          <a:p>
            <a:pPr algn="ctr"/>
            <a:endParaRPr lang="ru-RU" sz="2000" b="1" dirty="0">
              <a:latin typeface="Arial" panose="020B0604020202020204" pitchFamily="34" charset="0"/>
              <a:cs typeface="Arial" panose="020B0604020202020204" pitchFamily="34" charset="0"/>
            </a:endParaRPr>
          </a:p>
        </p:txBody>
      </p:sp>
      <p:sp>
        <p:nvSpPr>
          <p:cNvPr id="21" name="Скругленный прямоугольник 20"/>
          <p:cNvSpPr/>
          <p:nvPr/>
        </p:nvSpPr>
        <p:spPr>
          <a:xfrm>
            <a:off x="1820329" y="3861048"/>
            <a:ext cx="5922901"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Скругленный прямоугольник 21"/>
          <p:cNvSpPr/>
          <p:nvPr/>
        </p:nvSpPr>
        <p:spPr>
          <a:xfrm>
            <a:off x="1862070" y="4854027"/>
            <a:ext cx="5922901"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кругленный прямоугольник 22"/>
          <p:cNvSpPr/>
          <p:nvPr/>
        </p:nvSpPr>
        <p:spPr>
          <a:xfrm>
            <a:off x="1862069" y="5850850"/>
            <a:ext cx="5922901" cy="7200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1862070" y="3933056"/>
            <a:ext cx="5778885" cy="400110"/>
          </a:xfrm>
          <a:prstGeom prst="rect">
            <a:avLst/>
          </a:prstGeom>
          <a:noFill/>
        </p:spPr>
        <p:txBody>
          <a:bodyPr wrap="square" rtlCol="0">
            <a:spAutoFit/>
          </a:bodyPr>
          <a:lstStyle/>
          <a:p>
            <a:pPr algn="ctr"/>
            <a:r>
              <a:rPr lang="ru-RU" sz="2000" b="1" dirty="0">
                <a:effectLst/>
                <a:latin typeface="Arial" panose="020B0604020202020204" pitchFamily="34" charset="0"/>
                <a:ea typeface="Calibri"/>
                <a:cs typeface="Arial" panose="020B0604020202020204" pitchFamily="34" charset="0"/>
              </a:rPr>
              <a:t>публикации методических материалов</a:t>
            </a:r>
            <a:endParaRPr lang="ru-RU" sz="2000" b="1" dirty="0">
              <a:latin typeface="Arial" panose="020B0604020202020204" pitchFamily="34" charset="0"/>
              <a:cs typeface="Arial" panose="020B0604020202020204" pitchFamily="34" charset="0"/>
            </a:endParaRPr>
          </a:p>
        </p:txBody>
      </p:sp>
      <p:sp>
        <p:nvSpPr>
          <p:cNvPr id="25" name="TextBox 24"/>
          <p:cNvSpPr txBox="1"/>
          <p:nvPr/>
        </p:nvSpPr>
        <p:spPr>
          <a:xfrm>
            <a:off x="1892336" y="5014012"/>
            <a:ext cx="5778885" cy="400110"/>
          </a:xfrm>
          <a:prstGeom prst="rect">
            <a:avLst/>
          </a:prstGeom>
          <a:noFill/>
        </p:spPr>
        <p:txBody>
          <a:bodyPr wrap="square" rtlCol="0">
            <a:spAutoFit/>
          </a:bodyPr>
          <a:lstStyle/>
          <a:p>
            <a:pPr algn="ctr"/>
            <a:r>
              <a:rPr lang="ru-RU" sz="2000" b="1" dirty="0">
                <a:latin typeface="Arial" panose="020B0604020202020204" pitchFamily="34" charset="0"/>
                <a:ea typeface="Calibri"/>
                <a:cs typeface="Arial" panose="020B0604020202020204" pitchFamily="34" charset="0"/>
              </a:rPr>
              <a:t>проведение </a:t>
            </a:r>
            <a:r>
              <a:rPr lang="ru-RU" sz="2000" b="1" dirty="0">
                <a:effectLst/>
                <a:latin typeface="Arial" panose="020B0604020202020204" pitchFamily="34" charset="0"/>
                <a:ea typeface="Calibri"/>
                <a:cs typeface="Arial" panose="020B0604020202020204" pitchFamily="34" charset="0"/>
              </a:rPr>
              <a:t>открытых уроков</a:t>
            </a:r>
            <a:endParaRPr lang="ru-RU" sz="2000" b="1" dirty="0">
              <a:latin typeface="Arial" panose="020B0604020202020204" pitchFamily="34" charset="0"/>
              <a:cs typeface="Arial" panose="020B0604020202020204" pitchFamily="34" charset="0"/>
            </a:endParaRPr>
          </a:p>
        </p:txBody>
      </p:sp>
      <p:sp>
        <p:nvSpPr>
          <p:cNvPr id="26" name="TextBox 25"/>
          <p:cNvSpPr txBox="1"/>
          <p:nvPr/>
        </p:nvSpPr>
        <p:spPr>
          <a:xfrm>
            <a:off x="1925517" y="6010835"/>
            <a:ext cx="5778885" cy="400110"/>
          </a:xfrm>
          <a:prstGeom prst="rect">
            <a:avLst/>
          </a:prstGeom>
          <a:noFill/>
        </p:spPr>
        <p:txBody>
          <a:bodyPr wrap="square" rtlCol="0">
            <a:spAutoFit/>
          </a:bodyPr>
          <a:lstStyle/>
          <a:p>
            <a:pPr algn="ctr"/>
            <a:r>
              <a:rPr lang="ru-RU" sz="2000" b="1" dirty="0">
                <a:latin typeface="Arial" panose="020B0604020202020204" pitchFamily="34" charset="0"/>
                <a:ea typeface="Calibri"/>
                <a:cs typeface="Arial" panose="020B0604020202020204" pitchFamily="34" charset="0"/>
              </a:rPr>
              <a:t>в</a:t>
            </a:r>
            <a:r>
              <a:rPr lang="ru-RU" sz="2000" b="1" dirty="0">
                <a:effectLst/>
                <a:latin typeface="Arial" panose="020B0604020202020204" pitchFamily="34" charset="0"/>
                <a:ea typeface="Calibri"/>
                <a:cs typeface="Arial" panose="020B0604020202020204" pitchFamily="34" charset="0"/>
              </a:rPr>
              <a:t>ыступление на педагогических форумах</a:t>
            </a:r>
            <a:endParaRPr lang="ru-RU" sz="2000" b="1" dirty="0">
              <a:latin typeface="Arial" panose="020B0604020202020204" pitchFamily="34" charset="0"/>
              <a:cs typeface="Arial" panose="020B0604020202020204" pitchFamily="34" charset="0"/>
            </a:endParaRPr>
          </a:p>
        </p:txBody>
      </p:sp>
      <p:sp>
        <p:nvSpPr>
          <p:cNvPr id="24" name="Пятиугольник 23"/>
          <p:cNvSpPr/>
          <p:nvPr/>
        </p:nvSpPr>
        <p:spPr>
          <a:xfrm rot="16200000">
            <a:off x="6327629" y="4452512"/>
            <a:ext cx="3686210" cy="435382"/>
          </a:xfrm>
          <a:prstGeom prst="homePlat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ln>
                <a:solidFill>
                  <a:srgbClr val="00B050"/>
                </a:solidFill>
              </a:ln>
              <a:solidFill>
                <a:srgbClr val="00B050"/>
              </a:solidFill>
            </a:endParaRPr>
          </a:p>
        </p:txBody>
      </p:sp>
      <p:sp>
        <p:nvSpPr>
          <p:cNvPr id="4" name="TextBox 3"/>
          <p:cNvSpPr txBox="1"/>
          <p:nvPr/>
        </p:nvSpPr>
        <p:spPr>
          <a:xfrm>
            <a:off x="7953043" y="4494960"/>
            <a:ext cx="864096" cy="369332"/>
          </a:xfrm>
          <a:prstGeom prst="rect">
            <a:avLst/>
          </a:prstGeom>
          <a:noFill/>
        </p:spPr>
        <p:txBody>
          <a:bodyPr wrap="square" rtlCol="0">
            <a:spAutoFit/>
          </a:bodyPr>
          <a:lstStyle/>
          <a:p>
            <a:r>
              <a:rPr lang="ru-RU" b="1" dirty="0" smtClean="0">
                <a:solidFill>
                  <a:schemeClr val="bg1"/>
                </a:solidFill>
                <a:latin typeface="Times New Roman" panose="02020603050405020304" pitchFamily="18" charset="0"/>
                <a:cs typeface="Times New Roman" panose="02020603050405020304" pitchFamily="18" charset="0"/>
              </a:rPr>
              <a:t>№1</a:t>
            </a:r>
            <a:endParaRPr lang="ru-RU"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06999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1" u="none" strike="noStrike" kern="1200" cap="none" spc="0" normalizeH="0" baseline="0" noProof="0" dirty="0">
                <a:ln>
                  <a:noFill/>
                </a:ln>
                <a:solidFill>
                  <a:srgbClr val="F79646">
                    <a:lumMod val="50000"/>
                  </a:srgbClr>
                </a:solidFill>
                <a:effectLst/>
                <a:uLnTx/>
                <a:uFillTx/>
                <a:latin typeface="Arial" panose="020B0604020202020204" pitchFamily="34" charset="0"/>
                <a:ea typeface="+mn-ea"/>
                <a:cs typeface="Arial" panose="020B0604020202020204" pitchFamily="34" charset="0"/>
              </a:rPr>
              <a:t>Образная концепция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1" u="none" strike="noStrike" kern="1200" cap="none" spc="0" normalizeH="0" baseline="0" noProof="0" dirty="0">
                <a:ln>
                  <a:noFill/>
                </a:ln>
                <a:solidFill>
                  <a:srgbClr val="1F497D">
                    <a:lumMod val="50000"/>
                  </a:srgbClr>
                </a:solidFill>
                <a:effectLst/>
                <a:uLnTx/>
                <a:uFillTx/>
                <a:latin typeface="Arial" panose="020B0604020202020204" pitchFamily="34" charset="0"/>
                <a:ea typeface="+mn-ea"/>
                <a:cs typeface="Arial" panose="020B0604020202020204" pitchFamily="34" charset="0"/>
              </a:rPr>
              <a:t>начального </a:t>
            </a:r>
            <a:r>
              <a:rPr kumimoji="0" lang="ru-RU" sz="1200" b="1" i="1" u="none" strike="noStrike" kern="1200" cap="none" spc="0" normalizeH="0" baseline="0" noProof="0" dirty="0" smtClean="0">
                <a:ln>
                  <a:noFill/>
                </a:ln>
                <a:solidFill>
                  <a:srgbClr val="1F497D">
                    <a:lumMod val="50000"/>
                  </a:srgbClr>
                </a:solidFill>
                <a:effectLst/>
                <a:uLnTx/>
                <a:uFillTx/>
                <a:latin typeface="Arial" panose="020B0604020202020204" pitchFamily="34" charset="0"/>
                <a:ea typeface="+mn-ea"/>
                <a:cs typeface="Arial" panose="020B0604020202020204" pitchFamily="34" charset="0"/>
              </a:rPr>
              <a:t>обучения</a:t>
            </a:r>
            <a:endParaRPr kumimoji="0" lang="ru-RU" sz="1200" b="1" i="1" u="none" strike="noStrike" kern="1200" cap="none" spc="0" normalizeH="0" baseline="0" noProof="0" dirty="0">
              <a:ln>
                <a:noFill/>
              </a:ln>
              <a:solidFill>
                <a:srgbClr val="1F497D">
                  <a:lumMod val="50000"/>
                </a:srgbClr>
              </a:solidFill>
              <a:effectLst/>
              <a:uLnTx/>
              <a:uFillTx/>
              <a:latin typeface="Arial" panose="020B0604020202020204" pitchFamily="34" charset="0"/>
              <a:ea typeface="+mn-ea"/>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smtClean="0">
                <a:ln>
                  <a:noFill/>
                </a:ln>
                <a:solidFill>
                  <a:srgbClr val="1F497D">
                    <a:lumMod val="75000"/>
                  </a:srgbClr>
                </a:solidFill>
                <a:effectLst/>
                <a:uLnTx/>
                <a:uFillTx/>
                <a:latin typeface="Arial" panose="020B0604020202020204" pitchFamily="34" charset="0"/>
                <a:ea typeface="+mn-ea"/>
                <a:cs typeface="Arial" panose="020B0604020202020204" pitchFamily="34" charset="0"/>
              </a:rPr>
              <a:t>ПОДТВЕРЖДЕНИЕ</a:t>
            </a:r>
            <a:endParaRPr kumimoji="0" lang="ru-RU" sz="2800" b="1" i="0" u="none" strike="noStrike" kern="1200" cap="none" spc="0" normalizeH="0" baseline="0" noProof="0" dirty="0">
              <a:ln>
                <a:noFill/>
              </a:ln>
              <a:solidFill>
                <a:srgbClr val="1F497D">
                  <a:lumMod val="75000"/>
                </a:srgbClr>
              </a:solidFill>
              <a:effectLst/>
              <a:uLnTx/>
              <a:uFillTx/>
              <a:latin typeface="Arial" panose="020B0604020202020204" pitchFamily="34" charset="0"/>
              <a:ea typeface="+mn-ea"/>
              <a:cs typeface="Arial" panose="020B0604020202020204" pitchFamily="34" charset="0"/>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298377"/>
            <a:ext cx="8712968" cy="1188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59533" y="1546837"/>
            <a:ext cx="835292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V</a:t>
            </a:r>
            <a:r>
              <a:rPr kumimoji="0" lang="ru-RU" sz="2800" b="1"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ru-RU" sz="2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ЭТАП –</a:t>
            </a:r>
            <a:r>
              <a:rPr kumimoji="0" lang="en-US" sz="2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r>
              <a:rPr kumimoji="0" lang="ru-RU" sz="2800" b="1"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РАСПРОСТРАНЕНИЕ ОПЫТА</a:t>
            </a:r>
            <a:endParaRPr kumimoji="0" lang="ru-RU" sz="2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 name="Прямоугольник 7"/>
          <p:cNvSpPr/>
          <p:nvPr/>
        </p:nvSpPr>
        <p:spPr>
          <a:xfrm>
            <a:off x="238491" y="3540200"/>
            <a:ext cx="4752529" cy="802543"/>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Публикации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методических материалов</a:t>
            </a:r>
            <a:endParaRPr kumimoji="0" lang="ru-RU"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Прямоугольник 17"/>
          <p:cNvSpPr/>
          <p:nvPr/>
        </p:nvSpPr>
        <p:spPr>
          <a:xfrm>
            <a:off x="238491" y="2552089"/>
            <a:ext cx="4752528" cy="894903"/>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Профессиональные конкурсы</a:t>
            </a:r>
            <a:endParaRPr kumimoji="0" lang="ru-RU"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2" name="Скругленный прямоугольник 21"/>
          <p:cNvSpPr/>
          <p:nvPr/>
        </p:nvSpPr>
        <p:spPr>
          <a:xfrm>
            <a:off x="5315071" y="2696551"/>
            <a:ext cx="3502262" cy="6723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b="1" i="0" u="none" strike="noStrike" kern="1200" cap="none" spc="0" normalizeH="0" baseline="0" noProof="0" dirty="0" smtClean="0">
                <a:ln>
                  <a:noFill/>
                </a:ln>
                <a:solidFill>
                  <a:schemeClr val="accent1">
                    <a:lumMod val="50000"/>
                  </a:schemeClr>
                </a:solidFill>
                <a:effectLst/>
                <a:uLnTx/>
                <a:uFillTx/>
                <a:latin typeface="Times New Roman" panose="02020603050405020304" pitchFamily="18" charset="0"/>
                <a:ea typeface="+mn-ea"/>
                <a:cs typeface="Times New Roman" panose="02020603050405020304" pitchFamily="18" charset="0"/>
              </a:rPr>
              <a:t>ПРИЛОЖЕНИЕ  №13-14,</a:t>
            </a:r>
            <a:r>
              <a:rPr kumimoji="0" lang="ru-RU" b="1" i="0" u="none" strike="noStrike" kern="1200" cap="none" spc="0" normalizeH="0" noProof="0" dirty="0" smtClean="0">
                <a:ln>
                  <a:noFill/>
                </a:ln>
                <a:solidFill>
                  <a:schemeClr val="accent1">
                    <a:lumMod val="50000"/>
                  </a:schemeClr>
                </a:solidFill>
                <a:effectLst/>
                <a:uLnTx/>
                <a:uFillTx/>
                <a:latin typeface="Times New Roman" panose="02020603050405020304" pitchFamily="18" charset="0"/>
                <a:ea typeface="+mn-ea"/>
                <a:cs typeface="Times New Roman" panose="02020603050405020304" pitchFamily="18" charset="0"/>
              </a:rPr>
              <a:t> 22</a:t>
            </a:r>
            <a:endParaRPr kumimoji="0" lang="ru-RU" b="1" i="0" u="none" strike="noStrike" kern="1200" cap="none" spc="0" normalizeH="0" baseline="0" noProof="0" dirty="0" smtClean="0">
              <a:ln>
                <a:noFill/>
              </a:ln>
              <a:solidFill>
                <a:schemeClr val="accent1">
                  <a:lumMod val="50000"/>
                </a:scheme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Скругленный прямоугольник 23"/>
          <p:cNvSpPr/>
          <p:nvPr/>
        </p:nvSpPr>
        <p:spPr>
          <a:xfrm>
            <a:off x="5315071" y="3617883"/>
            <a:ext cx="3502262" cy="6723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smtClean="0">
                <a:ln>
                  <a:noFill/>
                </a:ln>
                <a:solidFill>
                  <a:schemeClr val="tx2">
                    <a:lumMod val="50000"/>
                  </a:schemeClr>
                </a:solidFill>
                <a:effectLst/>
                <a:uLnTx/>
                <a:uFillTx/>
                <a:latin typeface="Times New Roman" panose="02020603050405020304" pitchFamily="18" charset="0"/>
                <a:ea typeface="+mn-ea"/>
                <a:cs typeface="Times New Roman" panose="02020603050405020304" pitchFamily="18" charset="0"/>
              </a:rPr>
              <a:t>ПРИЛОЖЕНИЕ  №</a:t>
            </a:r>
            <a:r>
              <a:rPr kumimoji="0" lang="ru-RU" sz="1800" b="1" i="0" u="none" strike="noStrike" kern="1200" cap="none" spc="0" normalizeH="0" noProof="0" dirty="0" smtClean="0">
                <a:ln>
                  <a:noFill/>
                </a:ln>
                <a:solidFill>
                  <a:schemeClr val="tx2">
                    <a:lumMod val="50000"/>
                  </a:schemeClr>
                </a:solidFill>
                <a:effectLst/>
                <a:uLnTx/>
                <a:uFillTx/>
                <a:latin typeface="Times New Roman" panose="02020603050405020304" pitchFamily="18" charset="0"/>
                <a:ea typeface="+mn-ea"/>
                <a:cs typeface="Times New Roman" panose="02020603050405020304" pitchFamily="18" charset="0"/>
              </a:rPr>
              <a:t> 15-17</a:t>
            </a:r>
            <a:endParaRPr kumimoji="0" lang="ru-RU" sz="1800" b="1" i="0" u="none" strike="noStrike" kern="1200" cap="none" spc="0" normalizeH="0" baseline="0" noProof="0" dirty="0" smtClean="0">
              <a:ln>
                <a:noFill/>
              </a:ln>
              <a:solidFill>
                <a:schemeClr val="tx2">
                  <a:lumMod val="50000"/>
                </a:scheme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6" name="Прямоугольник 25"/>
          <p:cNvSpPr/>
          <p:nvPr/>
        </p:nvSpPr>
        <p:spPr>
          <a:xfrm>
            <a:off x="231645" y="4435951"/>
            <a:ext cx="4752528" cy="82932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Открытые уроки</a:t>
            </a:r>
            <a:endParaRPr kumimoji="0" lang="ru-RU"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7" name="Скругленный прямоугольник 26"/>
          <p:cNvSpPr/>
          <p:nvPr/>
        </p:nvSpPr>
        <p:spPr>
          <a:xfrm>
            <a:off x="5355833" y="4488495"/>
            <a:ext cx="3461500" cy="6723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smtClean="0">
                <a:ln>
                  <a:noFill/>
                </a:ln>
                <a:solidFill>
                  <a:schemeClr val="tx2">
                    <a:lumMod val="50000"/>
                  </a:schemeClr>
                </a:solidFill>
                <a:effectLst/>
                <a:uLnTx/>
                <a:uFillTx/>
                <a:latin typeface="Times New Roman" panose="02020603050405020304" pitchFamily="18" charset="0"/>
                <a:ea typeface="+mn-ea"/>
                <a:cs typeface="Times New Roman" panose="02020603050405020304" pitchFamily="18" charset="0"/>
              </a:rPr>
              <a:t>ПРИЛОЖЕНИЕ  №18</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Прямоугольник 12"/>
          <p:cNvSpPr/>
          <p:nvPr/>
        </p:nvSpPr>
        <p:spPr>
          <a:xfrm>
            <a:off x="231645" y="5382043"/>
            <a:ext cx="4752528" cy="82932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Педагогические форумы</a:t>
            </a:r>
            <a:endParaRPr kumimoji="0" lang="ru-RU"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Скругленный прямоугольник 13"/>
          <p:cNvSpPr/>
          <p:nvPr/>
        </p:nvSpPr>
        <p:spPr>
          <a:xfrm>
            <a:off x="5400123" y="5460547"/>
            <a:ext cx="3456320" cy="6723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smtClean="0">
                <a:ln>
                  <a:noFill/>
                </a:ln>
                <a:solidFill>
                  <a:schemeClr val="tx2">
                    <a:lumMod val="50000"/>
                  </a:schemeClr>
                </a:solidFill>
                <a:effectLst/>
                <a:uLnTx/>
                <a:uFillTx/>
                <a:latin typeface="Times New Roman" panose="02020603050405020304" pitchFamily="18" charset="0"/>
                <a:ea typeface="+mn-ea"/>
                <a:cs typeface="Times New Roman" panose="02020603050405020304" pitchFamily="18" charset="0"/>
              </a:rPr>
              <a:t>ПРИЛОЖЕНИЕ  №19-24</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4" name="Пятиугольник 3"/>
          <p:cNvSpPr/>
          <p:nvPr/>
        </p:nvSpPr>
        <p:spPr>
          <a:xfrm>
            <a:off x="5796135" y="5877080"/>
            <a:ext cx="2664295" cy="143560"/>
          </a:xfrm>
          <a:prstGeom prst="homePlate">
            <a:avLst/>
          </a:prstGeom>
          <a:solidFill>
            <a:srgbClr val="DB2399"/>
          </a:solidFill>
          <a:ln>
            <a:solidFill>
              <a:srgbClr val="DB2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6291465"/>
            <a:ext cx="8856983" cy="566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50894" y="6325637"/>
            <a:ext cx="8314218" cy="461665"/>
          </a:xfrm>
          <a:prstGeom prst="rect">
            <a:avLst/>
          </a:prstGeom>
          <a:noFill/>
        </p:spPr>
        <p:txBody>
          <a:bodyPr wrap="square" rtlCol="0">
            <a:spAutoFit/>
          </a:bodyPr>
          <a:lstStyle/>
          <a:p>
            <a:pPr algn="ctr"/>
            <a:r>
              <a:rPr lang="ru-RU" sz="2400" b="1" dirty="0" smtClean="0">
                <a:solidFill>
                  <a:schemeClr val="bg1"/>
                </a:solidFill>
              </a:rPr>
              <a:t>ОТ УРОВНЯ  ШКОЛЬНОГО ДО МЕЖДУНАРОДНОГО </a:t>
            </a:r>
            <a:endParaRPr lang="ru-RU" sz="2400" b="1" dirty="0">
              <a:solidFill>
                <a:schemeClr val="bg1"/>
              </a:solidFill>
            </a:endParaRPr>
          </a:p>
        </p:txBody>
      </p:sp>
      <p:sp>
        <p:nvSpPr>
          <p:cNvPr id="19" name="Пятиугольник 18"/>
          <p:cNvSpPr/>
          <p:nvPr/>
        </p:nvSpPr>
        <p:spPr>
          <a:xfrm>
            <a:off x="5796135" y="4868217"/>
            <a:ext cx="2664295" cy="143560"/>
          </a:xfrm>
          <a:prstGeom prst="homePlate">
            <a:avLst/>
          </a:prstGeom>
          <a:solidFill>
            <a:srgbClr val="DB2399"/>
          </a:solidFill>
          <a:ln>
            <a:solidFill>
              <a:srgbClr val="DB2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ятиугольник 19"/>
          <p:cNvSpPr/>
          <p:nvPr/>
        </p:nvSpPr>
        <p:spPr>
          <a:xfrm>
            <a:off x="5754435" y="4023498"/>
            <a:ext cx="2664295" cy="143560"/>
          </a:xfrm>
          <a:prstGeom prst="homePlate">
            <a:avLst/>
          </a:prstGeom>
          <a:solidFill>
            <a:srgbClr val="DB2399"/>
          </a:solidFill>
          <a:ln>
            <a:solidFill>
              <a:srgbClr val="DB2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ятиугольник 20"/>
          <p:cNvSpPr/>
          <p:nvPr/>
        </p:nvSpPr>
        <p:spPr>
          <a:xfrm>
            <a:off x="5720644" y="3100775"/>
            <a:ext cx="2664295" cy="143560"/>
          </a:xfrm>
          <a:prstGeom prst="homePlate">
            <a:avLst/>
          </a:prstGeom>
          <a:solidFill>
            <a:srgbClr val="DB2399"/>
          </a:solidFill>
          <a:ln>
            <a:solidFill>
              <a:srgbClr val="DB2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0292844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1" u="none" strike="noStrike" kern="1200" cap="none" spc="0" normalizeH="0" baseline="0" noProof="0" dirty="0">
                <a:ln>
                  <a:noFill/>
                </a:ln>
                <a:solidFill>
                  <a:srgbClr val="F79646">
                    <a:lumMod val="50000"/>
                  </a:srgbClr>
                </a:solidFill>
                <a:effectLst/>
                <a:uLnTx/>
                <a:uFillTx/>
                <a:latin typeface="Arial" panose="020B0604020202020204" pitchFamily="34" charset="0"/>
                <a:ea typeface="+mn-ea"/>
                <a:cs typeface="Arial" panose="020B0604020202020204" pitchFamily="34" charset="0"/>
              </a:rPr>
              <a:t>Образная концепция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1" u="none" strike="noStrike" kern="1200" cap="none" spc="0" normalizeH="0" baseline="0" noProof="0" dirty="0">
                <a:ln>
                  <a:noFill/>
                </a:ln>
                <a:solidFill>
                  <a:srgbClr val="1F497D">
                    <a:lumMod val="50000"/>
                  </a:srgbClr>
                </a:solidFill>
                <a:effectLst/>
                <a:uLnTx/>
                <a:uFillTx/>
                <a:latin typeface="Arial" panose="020B0604020202020204" pitchFamily="34" charset="0"/>
                <a:ea typeface="+mn-ea"/>
                <a:cs typeface="Arial" panose="020B0604020202020204" pitchFamily="34" charset="0"/>
              </a:rPr>
              <a:t>начального </a:t>
            </a:r>
            <a:r>
              <a:rPr kumimoji="0" lang="ru-RU" sz="1200" b="1" i="1" u="none" strike="noStrike" kern="1200" cap="none" spc="0" normalizeH="0" baseline="0" noProof="0" dirty="0" smtClean="0">
                <a:ln>
                  <a:noFill/>
                </a:ln>
                <a:solidFill>
                  <a:srgbClr val="1F497D">
                    <a:lumMod val="50000"/>
                  </a:srgbClr>
                </a:solidFill>
                <a:effectLst/>
                <a:uLnTx/>
                <a:uFillTx/>
                <a:latin typeface="Arial" panose="020B0604020202020204" pitchFamily="34" charset="0"/>
                <a:ea typeface="+mn-ea"/>
                <a:cs typeface="Arial" panose="020B0604020202020204" pitchFamily="34" charset="0"/>
              </a:rPr>
              <a:t>обучения</a:t>
            </a:r>
            <a:endParaRPr kumimoji="0" lang="ru-RU" sz="1200" b="1" i="1" u="none" strike="noStrike" kern="1200" cap="none" spc="0" normalizeH="0" baseline="0" noProof="0" dirty="0">
              <a:ln>
                <a:noFill/>
              </a:ln>
              <a:solidFill>
                <a:srgbClr val="1F497D">
                  <a:lumMod val="50000"/>
                </a:srgbClr>
              </a:solidFill>
              <a:effectLst/>
              <a:uLnTx/>
              <a:uFillTx/>
              <a:latin typeface="Arial" panose="020B0604020202020204" pitchFamily="34" charset="0"/>
              <a:ea typeface="+mn-ea"/>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smtClean="0">
                <a:ln>
                  <a:noFill/>
                </a:ln>
                <a:solidFill>
                  <a:srgbClr val="1F497D">
                    <a:lumMod val="75000"/>
                  </a:srgbClr>
                </a:solidFill>
                <a:effectLst/>
                <a:uLnTx/>
                <a:uFillTx/>
                <a:latin typeface="Arial" panose="020B0604020202020204" pitchFamily="34" charset="0"/>
                <a:ea typeface="+mn-ea"/>
                <a:cs typeface="Arial" panose="020B0604020202020204" pitchFamily="34" charset="0"/>
              </a:rPr>
              <a:t>МАСТЕР-КЛАСС</a:t>
            </a:r>
            <a:endParaRPr kumimoji="0" lang="ru-RU" sz="2800" b="1" i="0" u="none" strike="noStrike" kern="1200" cap="none" spc="0" normalizeH="0" baseline="0" noProof="0" dirty="0">
              <a:ln>
                <a:noFill/>
              </a:ln>
              <a:solidFill>
                <a:srgbClr val="1F497D">
                  <a:lumMod val="75000"/>
                </a:srgbClr>
              </a:solidFill>
              <a:effectLst/>
              <a:uLnTx/>
              <a:uFillTx/>
              <a:latin typeface="Arial" panose="020B0604020202020204" pitchFamily="34" charset="0"/>
              <a:ea typeface="+mn-ea"/>
              <a:cs typeface="Arial" panose="020B0604020202020204" pitchFamily="34" charset="0"/>
            </a:endParaRPr>
          </a:p>
        </p:txBody>
      </p:sp>
      <p:pic>
        <p:nvPicPr>
          <p:cNvPr id="4" name="Рисунок 3"/>
          <p:cNvPicPr>
            <a:picLocks noChangeAspect="1"/>
          </p:cNvPicPr>
          <p:nvPr/>
        </p:nvPicPr>
        <p:blipFill>
          <a:blip r:embed="rId4"/>
          <a:stretch>
            <a:fillRect/>
          </a:stretch>
        </p:blipFill>
        <p:spPr>
          <a:xfrm>
            <a:off x="5113" y="1624758"/>
            <a:ext cx="9115905" cy="4684562"/>
          </a:xfrm>
          <a:prstGeom prst="rect">
            <a:avLst/>
          </a:prstGeom>
        </p:spPr>
      </p:pic>
    </p:spTree>
    <p:extLst>
      <p:ext uri="{BB962C8B-B14F-4D97-AF65-F5344CB8AC3E}">
        <p14:creationId xmlns:p14="http://schemas.microsoft.com/office/powerpoint/2010/main" val="22885489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1" u="none" strike="noStrike" kern="1200" cap="none" spc="0" normalizeH="0" baseline="0" noProof="0" dirty="0">
                <a:ln>
                  <a:noFill/>
                </a:ln>
                <a:solidFill>
                  <a:srgbClr val="F79646">
                    <a:lumMod val="50000"/>
                  </a:srgbClr>
                </a:solidFill>
                <a:effectLst/>
                <a:uLnTx/>
                <a:uFillTx/>
                <a:latin typeface="Arial" panose="020B0604020202020204" pitchFamily="34" charset="0"/>
                <a:ea typeface="+mn-ea"/>
                <a:cs typeface="Arial" panose="020B0604020202020204" pitchFamily="34" charset="0"/>
              </a:rPr>
              <a:t>Образная концепция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1" u="none" strike="noStrike" kern="1200" cap="none" spc="0" normalizeH="0" baseline="0" noProof="0" dirty="0">
                <a:ln>
                  <a:noFill/>
                </a:ln>
                <a:solidFill>
                  <a:srgbClr val="1F497D">
                    <a:lumMod val="50000"/>
                  </a:srgbClr>
                </a:solidFill>
                <a:effectLst/>
                <a:uLnTx/>
                <a:uFillTx/>
                <a:latin typeface="Arial" panose="020B0604020202020204" pitchFamily="34" charset="0"/>
                <a:ea typeface="+mn-ea"/>
                <a:cs typeface="Arial" panose="020B0604020202020204" pitchFamily="34" charset="0"/>
              </a:rPr>
              <a:t>начального </a:t>
            </a:r>
            <a:r>
              <a:rPr kumimoji="0" lang="ru-RU" sz="1200" b="1" i="1" u="none" strike="noStrike" kern="1200" cap="none" spc="0" normalizeH="0" baseline="0" noProof="0" dirty="0" smtClean="0">
                <a:ln>
                  <a:noFill/>
                </a:ln>
                <a:solidFill>
                  <a:srgbClr val="1F497D">
                    <a:lumMod val="50000"/>
                  </a:srgbClr>
                </a:solidFill>
                <a:effectLst/>
                <a:uLnTx/>
                <a:uFillTx/>
                <a:latin typeface="Arial" panose="020B0604020202020204" pitchFamily="34" charset="0"/>
                <a:ea typeface="+mn-ea"/>
                <a:cs typeface="Arial" panose="020B0604020202020204" pitchFamily="34" charset="0"/>
              </a:rPr>
              <a:t>обучения</a:t>
            </a:r>
            <a:endParaRPr kumimoji="0" lang="ru-RU" sz="1200" b="1" i="1" u="none" strike="noStrike" kern="1200" cap="none" spc="0" normalizeH="0" baseline="0" noProof="0" dirty="0">
              <a:ln>
                <a:noFill/>
              </a:ln>
              <a:solidFill>
                <a:srgbClr val="1F497D">
                  <a:lumMod val="50000"/>
                </a:srgbClr>
              </a:solidFill>
              <a:effectLst/>
              <a:uLnTx/>
              <a:uFillTx/>
              <a:latin typeface="Arial" panose="020B0604020202020204" pitchFamily="34" charset="0"/>
              <a:ea typeface="+mn-ea"/>
              <a:cs typeface="Arial" panose="020B0604020202020204" pitchFamily="34" charset="0"/>
            </a:endParaRPr>
          </a:p>
        </p:txBody>
      </p:sp>
      <p:sp>
        <p:nvSpPr>
          <p:cNvPr id="3" name="TextBox 2"/>
          <p:cNvSpPr txBox="1"/>
          <p:nvPr/>
        </p:nvSpPr>
        <p:spPr>
          <a:xfrm>
            <a:off x="3347864" y="313492"/>
            <a:ext cx="4392488" cy="95410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smtClean="0">
                <a:ln>
                  <a:noFill/>
                </a:ln>
                <a:solidFill>
                  <a:srgbClr val="1F497D">
                    <a:lumMod val="75000"/>
                  </a:srgbClr>
                </a:solidFill>
                <a:effectLst/>
                <a:uLnTx/>
                <a:uFillTx/>
                <a:latin typeface="Arial" panose="020B0604020202020204" pitchFamily="34" charset="0"/>
                <a:ea typeface="+mn-ea"/>
                <a:cs typeface="Arial" panose="020B0604020202020204" pitchFamily="34" charset="0"/>
              </a:rPr>
              <a:t>ПЕДАГОГИЧЕСКИЙ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noProof="0" dirty="0" smtClean="0">
                <a:ln>
                  <a:noFill/>
                </a:ln>
                <a:solidFill>
                  <a:srgbClr val="1F497D">
                    <a:lumMod val="75000"/>
                  </a:srgbClr>
                </a:solidFill>
                <a:effectLst/>
                <a:uLnTx/>
                <a:uFillTx/>
                <a:latin typeface="Arial" panose="020B0604020202020204" pitchFamily="34" charset="0"/>
                <a:ea typeface="+mn-ea"/>
                <a:cs typeface="Arial" panose="020B0604020202020204" pitchFamily="34" charset="0"/>
              </a:rPr>
              <a:t> ФОРУМ</a:t>
            </a:r>
            <a:endParaRPr kumimoji="0" lang="ru-RU" sz="2800" b="1" i="0" u="none" strike="noStrike" kern="1200" cap="none" spc="0" normalizeH="0" baseline="0" noProof="0" dirty="0">
              <a:ln>
                <a:noFill/>
              </a:ln>
              <a:solidFill>
                <a:srgbClr val="1F497D">
                  <a:lumMod val="75000"/>
                </a:srgbClr>
              </a:solidFill>
              <a:effectLst/>
              <a:uLnTx/>
              <a:uFillTx/>
              <a:latin typeface="Arial" panose="020B0604020202020204" pitchFamily="34" charset="0"/>
              <a:ea typeface="+mn-ea"/>
              <a:cs typeface="Arial" panose="020B0604020202020204" pitchFamily="34" charset="0"/>
            </a:endParaRPr>
          </a:p>
        </p:txBody>
      </p:sp>
      <p:pic>
        <p:nvPicPr>
          <p:cNvPr id="5" name="Рисунок 4"/>
          <p:cNvPicPr>
            <a:picLocks noChangeAspect="1"/>
          </p:cNvPicPr>
          <p:nvPr/>
        </p:nvPicPr>
        <p:blipFill>
          <a:blip r:embed="rId4"/>
          <a:stretch>
            <a:fillRect/>
          </a:stretch>
        </p:blipFill>
        <p:spPr>
          <a:xfrm>
            <a:off x="5114" y="1831163"/>
            <a:ext cx="9144000" cy="4482092"/>
          </a:xfrm>
          <a:prstGeom prst="rect">
            <a:avLst/>
          </a:prstGeom>
        </p:spPr>
      </p:pic>
    </p:spTree>
    <p:extLst>
      <p:ext uri="{BB962C8B-B14F-4D97-AF65-F5344CB8AC3E}">
        <p14:creationId xmlns:p14="http://schemas.microsoft.com/office/powerpoint/2010/main" val="39096911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1" u="none" strike="noStrike" kern="1200" cap="none" spc="0" normalizeH="0" baseline="0" noProof="0" dirty="0">
                <a:ln>
                  <a:noFill/>
                </a:ln>
                <a:solidFill>
                  <a:srgbClr val="F79646">
                    <a:lumMod val="50000"/>
                  </a:srgbClr>
                </a:solidFill>
                <a:effectLst/>
                <a:uLnTx/>
                <a:uFillTx/>
                <a:latin typeface="Arial" panose="020B0604020202020204" pitchFamily="34" charset="0"/>
                <a:ea typeface="+mn-ea"/>
                <a:cs typeface="Arial" panose="020B0604020202020204" pitchFamily="34" charset="0"/>
              </a:rPr>
              <a:t>Образная концепция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1" u="none" strike="noStrike" kern="1200" cap="none" spc="0" normalizeH="0" baseline="0" noProof="0" dirty="0">
                <a:ln>
                  <a:noFill/>
                </a:ln>
                <a:solidFill>
                  <a:srgbClr val="1F497D">
                    <a:lumMod val="50000"/>
                  </a:srgbClr>
                </a:solidFill>
                <a:effectLst/>
                <a:uLnTx/>
                <a:uFillTx/>
                <a:latin typeface="Arial" panose="020B0604020202020204" pitchFamily="34" charset="0"/>
                <a:ea typeface="+mn-ea"/>
                <a:cs typeface="Arial" panose="020B0604020202020204" pitchFamily="34" charset="0"/>
              </a:rPr>
              <a:t>начального </a:t>
            </a:r>
            <a:r>
              <a:rPr kumimoji="0" lang="ru-RU" sz="1200" b="1" i="1" u="none" strike="noStrike" kern="1200" cap="none" spc="0" normalizeH="0" baseline="0" noProof="0" dirty="0" smtClean="0">
                <a:ln>
                  <a:noFill/>
                </a:ln>
                <a:solidFill>
                  <a:srgbClr val="1F497D">
                    <a:lumMod val="50000"/>
                  </a:srgbClr>
                </a:solidFill>
                <a:effectLst/>
                <a:uLnTx/>
                <a:uFillTx/>
                <a:latin typeface="Arial" panose="020B0604020202020204" pitchFamily="34" charset="0"/>
                <a:ea typeface="+mn-ea"/>
                <a:cs typeface="Arial" panose="020B0604020202020204" pitchFamily="34" charset="0"/>
              </a:rPr>
              <a:t>обучения</a:t>
            </a:r>
            <a:endParaRPr kumimoji="0" lang="ru-RU" sz="1200" b="1" i="1" u="none" strike="noStrike" kern="1200" cap="none" spc="0" normalizeH="0" baseline="0" noProof="0" dirty="0">
              <a:ln>
                <a:noFill/>
              </a:ln>
              <a:solidFill>
                <a:srgbClr val="1F497D">
                  <a:lumMod val="50000"/>
                </a:srgbClr>
              </a:solidFill>
              <a:effectLst/>
              <a:uLnTx/>
              <a:uFillTx/>
              <a:latin typeface="Arial" panose="020B0604020202020204" pitchFamily="34" charset="0"/>
              <a:ea typeface="+mn-ea"/>
              <a:cs typeface="Arial" panose="020B0604020202020204" pitchFamily="34" charset="0"/>
            </a:endParaRPr>
          </a:p>
        </p:txBody>
      </p:sp>
      <p:sp>
        <p:nvSpPr>
          <p:cNvPr id="3" name="TextBox 2"/>
          <p:cNvSpPr txBox="1"/>
          <p:nvPr/>
        </p:nvSpPr>
        <p:spPr>
          <a:xfrm>
            <a:off x="3347864" y="313492"/>
            <a:ext cx="4392488" cy="95410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smtClean="0">
                <a:ln>
                  <a:noFill/>
                </a:ln>
                <a:solidFill>
                  <a:srgbClr val="1F497D">
                    <a:lumMod val="75000"/>
                  </a:srgbClr>
                </a:solidFill>
                <a:effectLst/>
                <a:uLnTx/>
                <a:uFillTx/>
                <a:latin typeface="Arial" panose="020B0604020202020204" pitchFamily="34" charset="0"/>
                <a:ea typeface="+mn-ea"/>
                <a:cs typeface="Arial" panose="020B0604020202020204" pitchFamily="34" charset="0"/>
              </a:rPr>
              <a:t>ОТКРЫТЫЕ</a:t>
            </a:r>
            <a:r>
              <a:rPr kumimoji="0" lang="ru-RU" sz="2800" b="1" i="0" u="none" strike="noStrike" kern="1200" cap="none" spc="0" normalizeH="0" noProof="0" dirty="0" smtClean="0">
                <a:ln>
                  <a:noFill/>
                </a:ln>
                <a:solidFill>
                  <a:srgbClr val="1F497D">
                    <a:lumMod val="75000"/>
                  </a:srgbClr>
                </a:solidFill>
                <a:effectLst/>
                <a:uLnTx/>
                <a:uFillTx/>
                <a:latin typeface="Arial" panose="020B0604020202020204" pitchFamily="34" charset="0"/>
                <a:ea typeface="+mn-ea"/>
                <a:cs typeface="Arial" panose="020B0604020202020204" pitchFamily="34" charset="0"/>
              </a:rPr>
              <a:t> УРОКИ</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2800" b="1" i="0" u="none" strike="noStrike" kern="1200" cap="none" spc="0" normalizeH="0" baseline="0" noProof="0" dirty="0">
              <a:ln>
                <a:noFill/>
              </a:ln>
              <a:solidFill>
                <a:srgbClr val="1F497D">
                  <a:lumMod val="75000"/>
                </a:srgbClr>
              </a:solidFill>
              <a:effectLst/>
              <a:uLnTx/>
              <a:uFillTx/>
              <a:latin typeface="Arial" panose="020B0604020202020204" pitchFamily="34" charset="0"/>
              <a:ea typeface="+mn-ea"/>
              <a:cs typeface="Arial" panose="020B0604020202020204" pitchFamily="34" charset="0"/>
            </a:endParaRPr>
          </a:p>
        </p:txBody>
      </p:sp>
      <p:pic>
        <p:nvPicPr>
          <p:cNvPr id="4" name="Рисунок 3"/>
          <p:cNvPicPr>
            <a:picLocks noChangeAspect="1"/>
          </p:cNvPicPr>
          <p:nvPr/>
        </p:nvPicPr>
        <p:blipFill rotWithShape="1">
          <a:blip r:embed="rId4">
            <a:extLst>
              <a:ext uri="{28A0092B-C50C-407E-A947-70E740481C1C}">
                <a14:useLocalDpi xmlns:a14="http://schemas.microsoft.com/office/drawing/2010/main" val="0"/>
              </a:ext>
            </a:extLst>
          </a:blip>
          <a:srcRect l="17750"/>
          <a:stretch/>
        </p:blipFill>
        <p:spPr>
          <a:xfrm>
            <a:off x="-5876" y="1916832"/>
            <a:ext cx="4433859" cy="4292307"/>
          </a:xfrm>
          <a:prstGeom prst="rect">
            <a:avLst/>
          </a:prstGeom>
        </p:spPr>
      </p:pic>
      <p:pic>
        <p:nvPicPr>
          <p:cNvPr id="6" name="Рисунок 5"/>
          <p:cNvPicPr>
            <a:picLocks noChangeAspect="1"/>
          </p:cNvPicPr>
          <p:nvPr/>
        </p:nvPicPr>
        <p:blipFill rotWithShape="1">
          <a:blip r:embed="rId5"/>
          <a:srcRect r="16200"/>
          <a:stretch/>
        </p:blipFill>
        <p:spPr>
          <a:xfrm>
            <a:off x="4623673" y="1916831"/>
            <a:ext cx="4520327" cy="4292307"/>
          </a:xfrm>
          <a:prstGeom prst="rect">
            <a:avLst/>
          </a:prstGeom>
        </p:spPr>
      </p:pic>
    </p:spTree>
    <p:extLst>
      <p:ext uri="{BB962C8B-B14F-4D97-AF65-F5344CB8AC3E}">
        <p14:creationId xmlns:p14="http://schemas.microsoft.com/office/powerpoint/2010/main" val="25642491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p:cNvPicPr>
            <a:picLocks noChangeAspect="1" noChangeArrowheads="1"/>
          </p:cNvPicPr>
          <p:nvPr/>
        </p:nvPicPr>
        <p:blipFill rotWithShape="1">
          <a:blip r:embed="rId2">
            <a:extLst>
              <a:ext uri="{28A0092B-C50C-407E-A947-70E740481C1C}">
                <a14:useLocalDpi xmlns:a14="http://schemas.microsoft.com/office/drawing/2010/main" val="0"/>
              </a:ext>
            </a:extLst>
          </a:blip>
          <a:srcRect l="20776"/>
          <a:stretch/>
        </p:blipFill>
        <p:spPr bwMode="auto">
          <a:xfrm>
            <a:off x="1565454" y="1313735"/>
            <a:ext cx="5602279" cy="5241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6" name="TextBox 5"/>
          <p:cNvSpPr txBox="1"/>
          <p:nvPr/>
        </p:nvSpPr>
        <p:spPr>
          <a:xfrm>
            <a:off x="3347864" y="313492"/>
            <a:ext cx="4392488" cy="954107"/>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СПАСИБО</a:t>
            </a:r>
          </a:p>
          <a:p>
            <a:pPr algn="r"/>
            <a:r>
              <a:rPr lang="ru-RU" sz="2800" b="1" dirty="0">
                <a:solidFill>
                  <a:schemeClr val="tx2">
                    <a:lumMod val="75000"/>
                  </a:schemeClr>
                </a:solidFill>
                <a:latin typeface="Arial" panose="020B0604020202020204" pitchFamily="34" charset="0"/>
                <a:cs typeface="Arial" panose="020B0604020202020204" pitchFamily="34" charset="0"/>
              </a:rPr>
              <a:t>ЗА ВНИМАНИЕ!</a:t>
            </a:r>
          </a:p>
        </p:txBody>
      </p:sp>
      <p:pic>
        <p:nvPicPr>
          <p:cNvPr id="1029" name="Picture 5" descr="http://uprobr.ucoz.ru/avatar/06/Teacher2018/n.v-barinova.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4161"/>
          <a:stretch/>
        </p:blipFill>
        <p:spPr bwMode="auto">
          <a:xfrm>
            <a:off x="2915816" y="1484784"/>
            <a:ext cx="2883735" cy="40119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43608" y="5589240"/>
            <a:ext cx="7272808" cy="923330"/>
          </a:xfrm>
          <a:prstGeom prst="rect">
            <a:avLst/>
          </a:prstGeom>
          <a:noFill/>
        </p:spPr>
        <p:txBody>
          <a:bodyPr wrap="square" rtlCol="0">
            <a:spAutoFit/>
          </a:bodyPr>
          <a:lstStyle/>
          <a:p>
            <a:pPr algn="ctr"/>
            <a:r>
              <a:rPr lang="ru-RU" b="1" i="1" dirty="0">
                <a:latin typeface="Arial" panose="020B0604020202020204" pitchFamily="34" charset="0"/>
                <a:cs typeface="Arial" panose="020B0604020202020204" pitchFamily="34" charset="0"/>
              </a:rPr>
              <a:t>у</a:t>
            </a:r>
            <a:r>
              <a:rPr lang="ru-RU" b="1" i="1" dirty="0" smtClean="0">
                <a:latin typeface="Arial" panose="020B0604020202020204" pitchFamily="34" charset="0"/>
                <a:cs typeface="Arial" panose="020B0604020202020204" pitchFamily="34" charset="0"/>
              </a:rPr>
              <a:t>читель начальных классов МБОУ «Лицей» р.п. Степное</a:t>
            </a:r>
          </a:p>
          <a:p>
            <a:pPr algn="ctr"/>
            <a:r>
              <a:rPr lang="ru-RU" b="1" i="1" dirty="0" smtClean="0">
                <a:latin typeface="Arial" panose="020B0604020202020204" pitchFamily="34" charset="0"/>
                <a:cs typeface="Arial" panose="020B0604020202020204" pitchFamily="34" charset="0"/>
              </a:rPr>
              <a:t>Советского района Саратовской области</a:t>
            </a:r>
          </a:p>
          <a:p>
            <a:pPr algn="ctr"/>
            <a:r>
              <a:rPr lang="ru-RU" b="1" i="1" dirty="0" smtClean="0">
                <a:latin typeface="Arial" panose="020B0604020202020204" pitchFamily="34" charset="0"/>
                <a:cs typeface="Arial" panose="020B0604020202020204" pitchFamily="34" charset="0"/>
              </a:rPr>
              <a:t>Баринова Наталья Валерьевна</a:t>
            </a:r>
            <a:endParaRPr lang="ru-RU" b="1"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21861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419872" y="97681"/>
            <a:ext cx="4392488" cy="954107"/>
          </a:xfrm>
          <a:prstGeom prst="rect">
            <a:avLst/>
          </a:prstGeom>
          <a:noFill/>
        </p:spPr>
        <p:txBody>
          <a:bodyPr wrap="square" rtlCol="0">
            <a:spAutoFit/>
          </a:bodyPr>
          <a:lstStyle/>
          <a:p>
            <a:pPr algn="r"/>
            <a:r>
              <a:rPr lang="ru-RU" sz="2800" b="1" dirty="0" smtClean="0">
                <a:solidFill>
                  <a:schemeClr val="tx2">
                    <a:lumMod val="75000"/>
                  </a:schemeClr>
                </a:solidFill>
                <a:latin typeface="Arial" panose="020B0604020202020204" pitchFamily="34" charset="0"/>
                <a:cs typeface="Arial" panose="020B0604020202020204" pitchFamily="34" charset="0"/>
              </a:rPr>
              <a:t>ПРОБЛЕМНЫЕ ЗОНЫ</a:t>
            </a:r>
          </a:p>
          <a:p>
            <a:pPr algn="r"/>
            <a:r>
              <a:rPr lang="ru-RU" sz="2800" b="1" dirty="0" smtClean="0">
                <a:solidFill>
                  <a:schemeClr val="tx2">
                    <a:lumMod val="75000"/>
                  </a:schemeClr>
                </a:solidFill>
                <a:latin typeface="Arial" panose="020B0604020202020204" pitchFamily="34" charset="0"/>
                <a:cs typeface="Arial" panose="020B0604020202020204" pitchFamily="34" charset="0"/>
              </a:rPr>
              <a:t>РУССКИЙ ЯЗЫК</a:t>
            </a:r>
            <a:endParaRPr lang="ru-RU" sz="2800" b="1" dirty="0">
              <a:solidFill>
                <a:schemeClr val="tx2">
                  <a:lumMod val="75000"/>
                </a:schemeClr>
              </a:solidFill>
              <a:latin typeface="Arial" panose="020B0604020202020204" pitchFamily="34" charset="0"/>
              <a:cs typeface="Arial" panose="020B0604020202020204" pitchFamily="34" charset="0"/>
            </a:endParaRPr>
          </a:p>
        </p:txBody>
      </p:sp>
      <p:sp>
        <p:nvSpPr>
          <p:cNvPr id="5" name="Скругленный прямоугольник 4"/>
          <p:cNvSpPr/>
          <p:nvPr/>
        </p:nvSpPr>
        <p:spPr>
          <a:xfrm>
            <a:off x="188431" y="5187182"/>
            <a:ext cx="8928991" cy="1662822"/>
          </a:xfrm>
          <a:prstGeom prst="roundRect">
            <a:avLst/>
          </a:prstGeom>
          <a:ln>
            <a:solidFill>
              <a:schemeClr val="accent1">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endParaRPr lang="ru-RU" b="1" dirty="0">
              <a:solidFill>
                <a:schemeClr val="tx2">
                  <a:lumMod val="50000"/>
                </a:schemeClr>
              </a:solidFill>
              <a:latin typeface="Arial" panose="020B0604020202020204" pitchFamily="34" charset="0"/>
              <a:cs typeface="Arial" panose="020B0604020202020204" pitchFamily="34" charset="0"/>
            </a:endParaRPr>
          </a:p>
          <a:p>
            <a:r>
              <a:rPr lang="ru-RU" dirty="0" smtClean="0">
                <a:solidFill>
                  <a:schemeClr val="tx2">
                    <a:lumMod val="50000"/>
                  </a:schemeClr>
                </a:solidFill>
                <a:latin typeface="Arial" panose="020B0604020202020204" pitchFamily="34" charset="0"/>
                <a:cs typeface="Arial" panose="020B0604020202020204" pitchFamily="34" charset="0"/>
              </a:rPr>
              <a:t> </a:t>
            </a:r>
          </a:p>
          <a:p>
            <a:endParaRPr lang="ru-RU" dirty="0">
              <a:solidFill>
                <a:schemeClr val="tx2">
                  <a:lumMod val="50000"/>
                </a:schemeClr>
              </a:solidFill>
              <a:latin typeface="Arial" panose="020B0604020202020204" pitchFamily="34" charset="0"/>
              <a:cs typeface="Arial" panose="020B0604020202020204" pitchFamily="34" charset="0"/>
            </a:endParaRPr>
          </a:p>
        </p:txBody>
      </p:sp>
      <p:sp>
        <p:nvSpPr>
          <p:cNvPr id="6" name="TextBox 5"/>
          <p:cNvSpPr txBox="1"/>
          <p:nvPr/>
        </p:nvSpPr>
        <p:spPr>
          <a:xfrm>
            <a:off x="188431" y="5187182"/>
            <a:ext cx="8568952" cy="1477328"/>
          </a:xfrm>
          <a:prstGeom prst="rect">
            <a:avLst/>
          </a:prstGeom>
          <a:noFill/>
        </p:spPr>
        <p:txBody>
          <a:bodyPr wrap="square" rtlCol="0">
            <a:spAutoFit/>
          </a:bodyPr>
          <a:lstStyle/>
          <a:p>
            <a:r>
              <a:rPr lang="ru-RU" dirty="0"/>
              <a:t>- </a:t>
            </a:r>
            <a:r>
              <a:rPr lang="ru-RU" dirty="0">
                <a:latin typeface="Times New Roman" panose="02020603050405020304" pitchFamily="18" charset="0"/>
                <a:cs typeface="Times New Roman" panose="02020603050405020304" pitchFamily="18" charset="0"/>
              </a:rPr>
              <a:t>правописание безударных гласных в корне слова;</a:t>
            </a:r>
          </a:p>
          <a:p>
            <a:r>
              <a:rPr lang="ru-RU" dirty="0">
                <a:latin typeface="Times New Roman" panose="02020603050405020304" pitchFamily="18" charset="0"/>
                <a:cs typeface="Times New Roman" panose="02020603050405020304" pitchFamily="18" charset="0"/>
              </a:rPr>
              <a:t>- правописание словарных слов;</a:t>
            </a:r>
          </a:p>
          <a:p>
            <a:r>
              <a:rPr lang="ru-RU" dirty="0">
                <a:latin typeface="Times New Roman" panose="02020603050405020304" pitchFamily="18" charset="0"/>
                <a:cs typeface="Times New Roman" panose="02020603050405020304" pitchFamily="18" charset="0"/>
              </a:rPr>
              <a:t>- определение главной мысли текста;</a:t>
            </a:r>
          </a:p>
          <a:p>
            <a:r>
              <a:rPr lang="ru-RU" dirty="0">
                <a:latin typeface="Times New Roman" panose="02020603050405020304" pitchFamily="18" charset="0"/>
                <a:cs typeface="Times New Roman" panose="02020603050405020304" pitchFamily="18" charset="0"/>
              </a:rPr>
              <a:t>- правописание предлогов и </a:t>
            </a:r>
            <a:r>
              <a:rPr lang="ru-RU" dirty="0" smtClean="0">
                <a:latin typeface="Times New Roman" panose="02020603050405020304" pitchFamily="18" charset="0"/>
                <a:cs typeface="Times New Roman" panose="02020603050405020304" pitchFamily="18" charset="0"/>
              </a:rPr>
              <a:t>приставок;</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 определение морфологических признаков существительных </a:t>
            </a:r>
            <a:r>
              <a:rPr lang="ru-RU" dirty="0" smtClean="0">
                <a:latin typeface="Times New Roman" panose="02020603050405020304" pitchFamily="18" charset="0"/>
                <a:cs typeface="Times New Roman" panose="02020603050405020304" pitchFamily="18" charset="0"/>
              </a:rPr>
              <a:t>и прилагательных</a:t>
            </a:r>
            <a:r>
              <a:rPr lang="ru-RU" dirty="0">
                <a:latin typeface="Times New Roman" panose="02020603050405020304" pitchFamily="18" charset="0"/>
                <a:cs typeface="Times New Roman" panose="02020603050405020304" pitchFamily="18" charset="0"/>
              </a:rPr>
              <a:t>…</a:t>
            </a:r>
          </a:p>
        </p:txBody>
      </p:sp>
      <p:pic>
        <p:nvPicPr>
          <p:cNvPr id="13" name="Рисунок 12"/>
          <p:cNvPicPr>
            <a:picLocks noChangeAspect="1"/>
          </p:cNvPicPr>
          <p:nvPr/>
        </p:nvPicPr>
        <p:blipFill>
          <a:blip r:embed="rId3"/>
          <a:stretch>
            <a:fillRect/>
          </a:stretch>
        </p:blipFill>
        <p:spPr>
          <a:xfrm>
            <a:off x="7812360" y="1033342"/>
            <a:ext cx="1304657" cy="493819"/>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363" y="1342734"/>
            <a:ext cx="7667022" cy="3798818"/>
          </a:xfrm>
          <a:prstGeom prst="rect">
            <a:avLst/>
          </a:prstGeom>
        </p:spPr>
      </p:pic>
      <p:pic>
        <p:nvPicPr>
          <p:cNvPr id="7" name="Рисунок 6"/>
          <p:cNvPicPr>
            <a:picLocks noChangeAspect="1"/>
          </p:cNvPicPr>
          <p:nvPr/>
        </p:nvPicPr>
        <p:blipFill rotWithShape="1">
          <a:blip r:embed="rId5"/>
          <a:srcRect l="77118" t="49015" r="17901" b="42126"/>
          <a:stretch/>
        </p:blipFill>
        <p:spPr>
          <a:xfrm>
            <a:off x="8140652" y="2745103"/>
            <a:ext cx="648072" cy="648072"/>
          </a:xfrm>
          <a:prstGeom prst="rect">
            <a:avLst/>
          </a:prstGeom>
        </p:spPr>
      </p:pic>
    </p:spTree>
    <p:extLst>
      <p:ext uri="{BB962C8B-B14F-4D97-AF65-F5344CB8AC3E}">
        <p14:creationId xmlns:p14="http://schemas.microsoft.com/office/powerpoint/2010/main" val="41260643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419872" y="97681"/>
            <a:ext cx="4392488" cy="954107"/>
          </a:xfrm>
          <a:prstGeom prst="rect">
            <a:avLst/>
          </a:prstGeom>
          <a:noFill/>
        </p:spPr>
        <p:txBody>
          <a:bodyPr wrap="square" rtlCol="0">
            <a:spAutoFit/>
          </a:bodyPr>
          <a:lstStyle/>
          <a:p>
            <a:pPr algn="r"/>
            <a:r>
              <a:rPr lang="ru-RU" sz="2800" b="1" dirty="0" smtClean="0">
                <a:solidFill>
                  <a:schemeClr val="tx2">
                    <a:lumMod val="75000"/>
                  </a:schemeClr>
                </a:solidFill>
                <a:latin typeface="Arial" panose="020B0604020202020204" pitchFamily="34" charset="0"/>
                <a:cs typeface="Arial" panose="020B0604020202020204" pitchFamily="34" charset="0"/>
              </a:rPr>
              <a:t>ПРОБЛЕМНЫЕ ЗОНЫ</a:t>
            </a:r>
          </a:p>
          <a:p>
            <a:pPr algn="r"/>
            <a:r>
              <a:rPr lang="ru-RU" sz="2800" b="1" dirty="0" smtClean="0">
                <a:solidFill>
                  <a:schemeClr val="tx2">
                    <a:lumMod val="75000"/>
                  </a:schemeClr>
                </a:solidFill>
                <a:latin typeface="Arial" panose="020B0604020202020204" pitchFamily="34" charset="0"/>
                <a:cs typeface="Arial" panose="020B0604020202020204" pitchFamily="34" charset="0"/>
              </a:rPr>
              <a:t>МАТЕМАТИКА</a:t>
            </a:r>
            <a:endParaRPr lang="ru-RU" sz="2800" b="1" dirty="0">
              <a:solidFill>
                <a:schemeClr val="tx2">
                  <a:lumMod val="75000"/>
                </a:schemeClr>
              </a:solidFill>
              <a:latin typeface="Arial" panose="020B0604020202020204" pitchFamily="34" charset="0"/>
              <a:cs typeface="Arial" panose="020B0604020202020204" pitchFamily="34" charset="0"/>
            </a:endParaRPr>
          </a:p>
        </p:txBody>
      </p:sp>
      <p:sp>
        <p:nvSpPr>
          <p:cNvPr id="5" name="Скругленный прямоугольник 4"/>
          <p:cNvSpPr/>
          <p:nvPr/>
        </p:nvSpPr>
        <p:spPr>
          <a:xfrm>
            <a:off x="188431" y="5764914"/>
            <a:ext cx="8928991" cy="1085090"/>
          </a:xfrm>
          <a:prstGeom prst="roundRect">
            <a:avLst/>
          </a:prstGeom>
          <a:ln>
            <a:solidFill>
              <a:schemeClr val="accent1">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endParaRPr lang="ru-RU" b="1" dirty="0">
              <a:solidFill>
                <a:schemeClr val="tx2">
                  <a:lumMod val="50000"/>
                </a:schemeClr>
              </a:solidFill>
              <a:latin typeface="Arial" panose="020B0604020202020204" pitchFamily="34" charset="0"/>
              <a:cs typeface="Arial" panose="020B0604020202020204" pitchFamily="34" charset="0"/>
            </a:endParaRPr>
          </a:p>
          <a:p>
            <a:r>
              <a:rPr lang="ru-RU" dirty="0" smtClean="0">
                <a:solidFill>
                  <a:schemeClr val="tx2">
                    <a:lumMod val="50000"/>
                  </a:schemeClr>
                </a:solidFill>
                <a:latin typeface="Arial" panose="020B0604020202020204" pitchFamily="34" charset="0"/>
                <a:cs typeface="Arial" panose="020B0604020202020204" pitchFamily="34" charset="0"/>
              </a:rPr>
              <a:t> </a:t>
            </a:r>
          </a:p>
          <a:p>
            <a:endParaRPr lang="ru-RU" dirty="0">
              <a:solidFill>
                <a:schemeClr val="tx2">
                  <a:lumMod val="50000"/>
                </a:schemeClr>
              </a:solidFill>
              <a:latin typeface="Arial" panose="020B0604020202020204" pitchFamily="34" charset="0"/>
              <a:cs typeface="Arial" panose="020B0604020202020204" pitchFamily="34" charset="0"/>
            </a:endParaRPr>
          </a:p>
        </p:txBody>
      </p:sp>
      <p:sp>
        <p:nvSpPr>
          <p:cNvPr id="6" name="TextBox 5"/>
          <p:cNvSpPr txBox="1"/>
          <p:nvPr/>
        </p:nvSpPr>
        <p:spPr>
          <a:xfrm>
            <a:off x="-180528" y="5764914"/>
            <a:ext cx="8937911" cy="981423"/>
          </a:xfrm>
          <a:prstGeom prst="rect">
            <a:avLst/>
          </a:prstGeom>
          <a:noFill/>
        </p:spPr>
        <p:txBody>
          <a:bodyPr wrap="square" rtlCol="0">
            <a:spAutoFit/>
          </a:bodyPr>
          <a:lstStyle/>
          <a:p>
            <a:pPr indent="540385" algn="just">
              <a:lnSpc>
                <a:spcPct val="107000"/>
              </a:lnSpc>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 решение текстовых задач;</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540385" algn="just">
              <a:lnSpc>
                <a:spcPct val="107000"/>
              </a:lnSpc>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 работа с геометрическим материалом;</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540385" algn="just">
              <a:lnSpc>
                <a:spcPct val="107000"/>
              </a:lnSpc>
              <a:spcAft>
                <a:spcPts val="0"/>
              </a:spcAft>
            </a:pPr>
            <a:r>
              <a:rPr lang="ru-RU" dirty="0">
                <a:latin typeface="Times New Roman" panose="02020603050405020304" pitchFamily="18" charset="0"/>
                <a:ea typeface="Calibri" panose="020F0502020204030204" pitchFamily="34" charset="0"/>
                <a:cs typeface="Times New Roman" panose="02020603050405020304" pitchFamily="18" charset="0"/>
              </a:rPr>
              <a:t>- умение анализировать таблицы, графики…</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8" name="Диаграмма 7"/>
          <p:cNvGraphicFramePr/>
          <p:nvPr>
            <p:extLst>
              <p:ext uri="{D42A27DB-BD31-4B8C-83A1-F6EECF244321}">
                <p14:modId xmlns:p14="http://schemas.microsoft.com/office/powerpoint/2010/main" val="1494306162"/>
              </p:ext>
            </p:extLst>
          </p:nvPr>
        </p:nvGraphicFramePr>
        <p:xfrm>
          <a:off x="1" y="1340760"/>
          <a:ext cx="9117422" cy="4424154"/>
        </p:xfrm>
        <a:graphic>
          <a:graphicData uri="http://schemas.openxmlformats.org/drawingml/2006/chart">
            <c:chart xmlns:c="http://schemas.openxmlformats.org/drawingml/2006/chart" xmlns:r="http://schemas.openxmlformats.org/officeDocument/2006/relationships" r:id="rId3"/>
          </a:graphicData>
        </a:graphic>
      </p:graphicFrame>
      <p:pic>
        <p:nvPicPr>
          <p:cNvPr id="9" name="Рисунок 8"/>
          <p:cNvPicPr>
            <a:picLocks noChangeAspect="1"/>
          </p:cNvPicPr>
          <p:nvPr/>
        </p:nvPicPr>
        <p:blipFill>
          <a:blip r:embed="rId4"/>
          <a:stretch>
            <a:fillRect/>
          </a:stretch>
        </p:blipFill>
        <p:spPr>
          <a:xfrm>
            <a:off x="7812360" y="1033342"/>
            <a:ext cx="1304657" cy="493819"/>
          </a:xfrm>
          <a:prstGeom prst="rect">
            <a:avLst/>
          </a:prstGeom>
        </p:spPr>
      </p:pic>
    </p:spTree>
    <p:extLst>
      <p:ext uri="{BB962C8B-B14F-4D97-AF65-F5344CB8AC3E}">
        <p14:creationId xmlns:p14="http://schemas.microsoft.com/office/powerpoint/2010/main" val="18228001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ПРОТИВОРЕЧИЯ</a:t>
            </a:r>
          </a:p>
        </p:txBody>
      </p:sp>
      <p:sp>
        <p:nvSpPr>
          <p:cNvPr id="9" name="Стрелка вправо 8"/>
          <p:cNvSpPr/>
          <p:nvPr/>
        </p:nvSpPr>
        <p:spPr>
          <a:xfrm>
            <a:off x="5114" y="1298377"/>
            <a:ext cx="4422870" cy="2274638"/>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лево 9"/>
          <p:cNvSpPr/>
          <p:nvPr/>
        </p:nvSpPr>
        <p:spPr>
          <a:xfrm>
            <a:off x="4577114" y="1239128"/>
            <a:ext cx="4566886" cy="2405896"/>
          </a:xfrm>
          <a:prstGeom prst="leftArrow">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179512" y="1916832"/>
            <a:ext cx="3600400" cy="830997"/>
          </a:xfrm>
          <a:prstGeom prst="rect">
            <a:avLst/>
          </a:prstGeom>
          <a:noFill/>
        </p:spPr>
        <p:txBody>
          <a:bodyPr wrap="square" rtlCol="0">
            <a:spAutoFit/>
          </a:bodyPr>
          <a:lstStyle/>
          <a:p>
            <a:r>
              <a:rPr lang="ru-RU" sz="2400" b="1" dirty="0" smtClean="0">
                <a:solidFill>
                  <a:schemeClr val="bg1"/>
                </a:solidFill>
                <a:latin typeface="Arial" panose="020B0604020202020204" pitchFamily="34" charset="0"/>
                <a:cs typeface="Arial" panose="020B0604020202020204" pitchFamily="34" charset="0"/>
              </a:rPr>
              <a:t>Наличие  </a:t>
            </a:r>
            <a:r>
              <a:rPr lang="ru-RU" sz="2400" b="1" dirty="0">
                <a:solidFill>
                  <a:schemeClr val="bg1"/>
                </a:solidFill>
                <a:latin typeface="Arial" panose="020B0604020202020204" pitchFamily="34" charset="0"/>
                <a:cs typeface="Arial" panose="020B0604020202020204" pitchFamily="34" charset="0"/>
              </a:rPr>
              <a:t>профессионалов</a:t>
            </a:r>
          </a:p>
        </p:txBody>
      </p:sp>
      <p:sp>
        <p:nvSpPr>
          <p:cNvPr id="12" name="TextBox 11"/>
          <p:cNvSpPr txBox="1"/>
          <p:nvPr/>
        </p:nvSpPr>
        <p:spPr>
          <a:xfrm>
            <a:off x="4932040" y="1916832"/>
            <a:ext cx="4104456" cy="830997"/>
          </a:xfrm>
          <a:prstGeom prst="rect">
            <a:avLst/>
          </a:prstGeom>
          <a:noFill/>
        </p:spPr>
        <p:txBody>
          <a:bodyPr wrap="square" rtlCol="0">
            <a:spAutoFit/>
          </a:bodyPr>
          <a:lstStyle/>
          <a:p>
            <a:pPr algn="r"/>
            <a:r>
              <a:rPr lang="ru-RU" sz="2400" b="1" dirty="0">
                <a:solidFill>
                  <a:schemeClr val="bg1"/>
                </a:solidFill>
                <a:latin typeface="Arial" panose="020B0604020202020204" pitchFamily="34" charset="0"/>
                <a:cs typeface="Arial" panose="020B0604020202020204" pitchFamily="34" charset="0"/>
              </a:rPr>
              <a:t>Огромное количество внешкольных интересов</a:t>
            </a:r>
          </a:p>
        </p:txBody>
      </p:sp>
      <p:sp>
        <p:nvSpPr>
          <p:cNvPr id="17" name="Стрелка вправо 16"/>
          <p:cNvSpPr/>
          <p:nvPr/>
        </p:nvSpPr>
        <p:spPr>
          <a:xfrm>
            <a:off x="5114" y="3651060"/>
            <a:ext cx="4422870" cy="2274638"/>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трелка влево 17"/>
          <p:cNvSpPr/>
          <p:nvPr/>
        </p:nvSpPr>
        <p:spPr>
          <a:xfrm>
            <a:off x="4589899" y="3609319"/>
            <a:ext cx="4566886" cy="2405896"/>
          </a:xfrm>
          <a:prstGeom prst="leftArrow">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p:cNvSpPr txBox="1"/>
          <p:nvPr/>
        </p:nvSpPr>
        <p:spPr>
          <a:xfrm>
            <a:off x="0" y="4221088"/>
            <a:ext cx="3635896" cy="830997"/>
          </a:xfrm>
          <a:prstGeom prst="rect">
            <a:avLst/>
          </a:prstGeom>
          <a:noFill/>
        </p:spPr>
        <p:txBody>
          <a:bodyPr wrap="square" rtlCol="0">
            <a:spAutoFit/>
          </a:bodyPr>
          <a:lstStyle/>
          <a:p>
            <a:r>
              <a:rPr lang="ru-RU" sz="2400" b="1" dirty="0">
                <a:solidFill>
                  <a:schemeClr val="bg1"/>
                </a:solidFill>
                <a:latin typeface="Arial" panose="020B0604020202020204" pitchFamily="34" charset="0"/>
                <a:cs typeface="Arial" panose="020B0604020202020204" pitchFamily="34" charset="0"/>
              </a:rPr>
              <a:t>Чёткое планирование домашнего задания</a:t>
            </a:r>
          </a:p>
        </p:txBody>
      </p:sp>
      <p:sp>
        <p:nvSpPr>
          <p:cNvPr id="14" name="TextBox 13"/>
          <p:cNvSpPr txBox="1"/>
          <p:nvPr/>
        </p:nvSpPr>
        <p:spPr>
          <a:xfrm>
            <a:off x="4589900" y="4280547"/>
            <a:ext cx="4446596" cy="1200329"/>
          </a:xfrm>
          <a:prstGeom prst="rect">
            <a:avLst/>
          </a:prstGeom>
          <a:noFill/>
        </p:spPr>
        <p:txBody>
          <a:bodyPr wrap="square" rtlCol="0">
            <a:spAutoFit/>
          </a:bodyPr>
          <a:lstStyle/>
          <a:p>
            <a:pPr algn="r"/>
            <a:r>
              <a:rPr lang="ru-RU" sz="2400" b="1" dirty="0" smtClean="0">
                <a:solidFill>
                  <a:schemeClr val="bg1"/>
                </a:solidFill>
                <a:latin typeface="Arial" panose="020B0604020202020204" pitchFamily="34" charset="0"/>
                <a:cs typeface="Arial" panose="020B0604020202020204" pitchFamily="34" charset="0"/>
              </a:rPr>
              <a:t>Затруднение  применения на практике изученного материала</a:t>
            </a:r>
            <a:endParaRPr lang="ru-RU" sz="2800" b="1" dirty="0">
              <a:solidFill>
                <a:schemeClr val="bg1"/>
              </a:solidFill>
              <a:latin typeface="Arial" panose="020B0604020202020204" pitchFamily="34" charset="0"/>
              <a:cs typeface="Arial" panose="020B0604020202020204" pitchFamily="34" charset="0"/>
            </a:endParaRPr>
          </a:p>
        </p:txBody>
      </p:sp>
      <p:pic>
        <p:nvPicPr>
          <p:cNvPr id="21" name="Picture 5"/>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0" b="100000" l="0" r="100000"/>
                    </a14:imgEffect>
                    <a14:imgEffect>
                      <a14:colorTemperature colorTemp="5300"/>
                    </a14:imgEffect>
                  </a14:imgLayer>
                </a14:imgProps>
              </a:ext>
              <a:ext uri="{28A0092B-C50C-407E-A947-70E740481C1C}">
                <a14:useLocalDpi xmlns:a14="http://schemas.microsoft.com/office/drawing/2010/main" val="0"/>
              </a:ext>
            </a:extLst>
          </a:blip>
          <a:srcRect l="48868" t="30151" r="30122" b="15000"/>
          <a:stretch/>
        </p:blipFill>
        <p:spPr bwMode="auto">
          <a:xfrm rot="10800000">
            <a:off x="3779912" y="2884571"/>
            <a:ext cx="778358" cy="1083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5"/>
          <p:cNvPicPr>
            <a:picLocks noChangeAspect="1" noChangeArrowheads="1"/>
          </p:cNvPicPr>
          <p:nvPr/>
        </p:nvPicPr>
        <p:blipFill rotWithShape="1">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l="48868" t="30151" r="30122" b="15000"/>
          <a:stretch/>
        </p:blipFill>
        <p:spPr bwMode="auto">
          <a:xfrm>
            <a:off x="4430251" y="3284984"/>
            <a:ext cx="775776"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7">
            <a:duotone>
              <a:prstClr val="black"/>
              <a:schemeClr val="tx2">
                <a:lumMod val="60000"/>
                <a:lumOff val="40000"/>
                <a:tint val="45000"/>
                <a:satMod val="400000"/>
              </a:schemeClr>
            </a:duotone>
            <a:extLst>
              <a:ext uri="{28A0092B-C50C-407E-A947-70E740481C1C}">
                <a14:useLocalDpi xmlns:a14="http://schemas.microsoft.com/office/drawing/2010/main" val="0"/>
              </a:ext>
            </a:extLst>
          </a:blip>
          <a:srcRect/>
          <a:stretch>
            <a:fillRect/>
          </a:stretch>
        </p:blipFill>
        <p:spPr bwMode="auto">
          <a:xfrm>
            <a:off x="251520" y="6015215"/>
            <a:ext cx="8640960"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539552" y="6165304"/>
            <a:ext cx="8136904" cy="461665"/>
          </a:xfrm>
          <a:prstGeom prst="rect">
            <a:avLst/>
          </a:prstGeom>
          <a:noFill/>
        </p:spPr>
        <p:txBody>
          <a:bodyPr wrap="square" rtlCol="0">
            <a:spAutoFit/>
          </a:bodyPr>
          <a:lstStyle/>
          <a:p>
            <a:pPr algn="ctr"/>
            <a:r>
              <a:rPr lang="ru-RU" sz="2400" b="1" dirty="0">
                <a:solidFill>
                  <a:schemeClr val="bg1"/>
                </a:solidFill>
                <a:latin typeface="Arial" panose="020B0604020202020204" pitchFamily="34" charset="0"/>
                <a:cs typeface="Arial" panose="020B0604020202020204" pitchFamily="34" charset="0"/>
              </a:rPr>
              <a:t>ЧТО ДЕЛАТЬ?</a:t>
            </a:r>
          </a:p>
        </p:txBody>
      </p:sp>
    </p:spTree>
    <p:extLst>
      <p:ext uri="{BB962C8B-B14F-4D97-AF65-F5344CB8AC3E}">
        <p14:creationId xmlns:p14="http://schemas.microsoft.com/office/powerpoint/2010/main" val="32329301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ЦЕЛЬ</a:t>
            </a:r>
          </a:p>
        </p:txBody>
      </p:sp>
      <p:graphicFrame>
        <p:nvGraphicFramePr>
          <p:cNvPr id="4" name="Схема 3"/>
          <p:cNvGraphicFramePr/>
          <p:nvPr>
            <p:extLst>
              <p:ext uri="{D42A27DB-BD31-4B8C-83A1-F6EECF244321}">
                <p14:modId xmlns:p14="http://schemas.microsoft.com/office/powerpoint/2010/main" val="2997673583"/>
              </p:ext>
            </p:extLst>
          </p:nvPr>
        </p:nvGraphicFramePr>
        <p:xfrm>
          <a:off x="1691680" y="2492896"/>
          <a:ext cx="7224464" cy="38479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rot="16200000">
            <a:off x="-654967" y="3739097"/>
            <a:ext cx="3456384" cy="1107996"/>
          </a:xfrm>
          <a:prstGeom prst="rect">
            <a:avLst/>
          </a:prstGeom>
          <a:noFill/>
        </p:spPr>
        <p:txBody>
          <a:bodyPr wrap="square" rtlCol="0">
            <a:spAutoFit/>
          </a:bodyPr>
          <a:lstStyle/>
          <a:p>
            <a:r>
              <a:rPr lang="ru-RU" sz="6600" b="1" dirty="0">
                <a:ln w="18000">
                  <a:solidFill>
                    <a:schemeClr val="accent1">
                      <a:lumMod val="75000"/>
                    </a:schemeClr>
                  </a:solidFill>
                  <a:prstDash val="solid"/>
                  <a:miter lim="800000"/>
                </a:ln>
                <a:solidFill>
                  <a:schemeClr val="accent1">
                    <a:lumMod val="60000"/>
                    <a:lumOff val="40000"/>
                  </a:schemeClr>
                </a:solidFill>
                <a:effectLst>
                  <a:outerShdw blurRad="25500" dist="23000" dir="7020000" algn="tl">
                    <a:srgbClr val="000000">
                      <a:alpha val="50000"/>
                    </a:srgbClr>
                  </a:outerShdw>
                  <a:reflection blurRad="6350" stA="55000" endA="300" endPos="45500" dir="5400000" sy="-100000" algn="bl" rotWithShape="0"/>
                </a:effectLst>
              </a:rPr>
              <a:t>ЗАДАЧИ</a:t>
            </a:r>
          </a:p>
        </p:txBody>
      </p:sp>
      <p:sp>
        <p:nvSpPr>
          <p:cNvPr id="6" name="TextBox 5"/>
          <p:cNvSpPr txBox="1"/>
          <p:nvPr/>
        </p:nvSpPr>
        <p:spPr>
          <a:xfrm>
            <a:off x="1907704" y="2996951"/>
            <a:ext cx="648072" cy="584775"/>
          </a:xfrm>
          <a:prstGeom prst="rect">
            <a:avLst/>
          </a:prstGeom>
          <a:noFill/>
        </p:spPr>
        <p:txBody>
          <a:bodyPr wrap="square" rtlCol="0">
            <a:spAutoFit/>
          </a:bodyPr>
          <a:lstStyle/>
          <a:p>
            <a:pPr algn="ctr"/>
            <a:r>
              <a:rPr lang="ru-RU" sz="3200" b="1" dirty="0">
                <a:latin typeface="Arial" panose="020B0604020202020204" pitchFamily="34" charset="0"/>
                <a:cs typeface="Arial" panose="020B0604020202020204" pitchFamily="34" charset="0"/>
              </a:rPr>
              <a:t>1</a:t>
            </a:r>
          </a:p>
        </p:txBody>
      </p:sp>
      <p:sp>
        <p:nvSpPr>
          <p:cNvPr id="8" name="TextBox 7"/>
          <p:cNvSpPr txBox="1"/>
          <p:nvPr/>
        </p:nvSpPr>
        <p:spPr>
          <a:xfrm>
            <a:off x="2210571" y="4149080"/>
            <a:ext cx="648072" cy="584775"/>
          </a:xfrm>
          <a:prstGeom prst="rect">
            <a:avLst/>
          </a:prstGeom>
          <a:noFill/>
        </p:spPr>
        <p:txBody>
          <a:bodyPr wrap="square" rtlCol="0">
            <a:spAutoFit/>
          </a:bodyPr>
          <a:lstStyle/>
          <a:p>
            <a:pPr algn="ctr"/>
            <a:r>
              <a:rPr lang="ru-RU" sz="3200" b="1" dirty="0">
                <a:latin typeface="Arial" panose="020B0604020202020204" pitchFamily="34" charset="0"/>
                <a:cs typeface="Arial" panose="020B0604020202020204" pitchFamily="34" charset="0"/>
              </a:rPr>
              <a:t>2</a:t>
            </a:r>
          </a:p>
        </p:txBody>
      </p:sp>
      <p:sp>
        <p:nvSpPr>
          <p:cNvPr id="9" name="TextBox 8"/>
          <p:cNvSpPr txBox="1"/>
          <p:nvPr/>
        </p:nvSpPr>
        <p:spPr>
          <a:xfrm>
            <a:off x="1886535" y="5301208"/>
            <a:ext cx="648072" cy="584775"/>
          </a:xfrm>
          <a:prstGeom prst="rect">
            <a:avLst/>
          </a:prstGeom>
          <a:noFill/>
        </p:spPr>
        <p:txBody>
          <a:bodyPr wrap="square" rtlCol="0">
            <a:spAutoFit/>
          </a:bodyPr>
          <a:lstStyle/>
          <a:p>
            <a:pPr algn="ctr"/>
            <a:r>
              <a:rPr lang="ru-RU" sz="3200" b="1" dirty="0">
                <a:latin typeface="Arial" panose="020B0604020202020204" pitchFamily="34" charset="0"/>
                <a:cs typeface="Arial" panose="020B0604020202020204" pitchFamily="34" charset="0"/>
              </a:rPr>
              <a:t>3</a:t>
            </a:r>
          </a:p>
        </p:txBody>
      </p:sp>
      <p:pic>
        <p:nvPicPr>
          <p:cNvPr id="409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14" y="1298377"/>
            <a:ext cx="9138886" cy="126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23528" y="1258076"/>
            <a:ext cx="8592616" cy="1200329"/>
          </a:xfrm>
          <a:prstGeom prst="rect">
            <a:avLst/>
          </a:prstGeom>
          <a:noFill/>
        </p:spPr>
        <p:txBody>
          <a:bodyPr wrap="square" rtlCol="0">
            <a:spAutoFit/>
          </a:bodyPr>
          <a:lstStyle/>
          <a:p>
            <a:r>
              <a:rPr lang="ru-RU" sz="2400" b="1" dirty="0" smtClean="0">
                <a:solidFill>
                  <a:schemeClr val="bg1"/>
                </a:solidFill>
                <a:latin typeface="Times New Roman" panose="02020603050405020304" pitchFamily="18" charset="0"/>
                <a:ea typeface="Calibri" panose="020F0502020204030204" pitchFamily="34" charset="0"/>
              </a:rPr>
              <a:t>создание </a:t>
            </a:r>
            <a:r>
              <a:rPr lang="ru-RU" sz="2400" b="1" dirty="0">
                <a:solidFill>
                  <a:schemeClr val="bg1"/>
                </a:solidFill>
                <a:latin typeface="Times New Roman" panose="02020603050405020304" pitchFamily="18" charset="0"/>
                <a:ea typeface="Calibri" panose="020F0502020204030204" pitchFamily="34" charset="0"/>
              </a:rPr>
              <a:t>образовательной среды для результативного усвоения и применения на практике правил по русскому языку и математике в начальной школе.</a:t>
            </a:r>
            <a:endParaRPr lang="ru-RU" sz="2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70173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smtClean="0">
                <a:solidFill>
                  <a:schemeClr val="tx2">
                    <a:lumMod val="75000"/>
                  </a:schemeClr>
                </a:solidFill>
                <a:latin typeface="Arial" panose="020B0604020202020204" pitchFamily="34" charset="0"/>
                <a:cs typeface="Arial" panose="020B0604020202020204" pitchFamily="34" charset="0"/>
              </a:rPr>
              <a:t>ИДЕЯ</a:t>
            </a:r>
            <a:endParaRPr lang="ru-RU" sz="2800" b="1" dirty="0">
              <a:solidFill>
                <a:schemeClr val="tx2">
                  <a:lumMod val="75000"/>
                </a:schemeClr>
              </a:solidFill>
              <a:latin typeface="Arial" panose="020B0604020202020204" pitchFamily="34" charset="0"/>
              <a:cs typeface="Arial" panose="020B0604020202020204" pitchFamily="34" charset="0"/>
            </a:endParaRPr>
          </a:p>
        </p:txBody>
      </p:sp>
      <p:graphicFrame>
        <p:nvGraphicFramePr>
          <p:cNvPr id="4" name="Схема 3"/>
          <p:cNvGraphicFramePr/>
          <p:nvPr>
            <p:extLst>
              <p:ext uri="{D42A27DB-BD31-4B8C-83A1-F6EECF244321}">
                <p14:modId xmlns:p14="http://schemas.microsoft.com/office/powerpoint/2010/main" val="3972300089"/>
              </p:ext>
            </p:extLst>
          </p:nvPr>
        </p:nvGraphicFramePr>
        <p:xfrm>
          <a:off x="-612576" y="1339375"/>
          <a:ext cx="412812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122"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6641" t="23610" r="72582" b="24527"/>
          <a:stretch/>
        </p:blipFill>
        <p:spPr bwMode="auto">
          <a:xfrm>
            <a:off x="2483768" y="1239129"/>
            <a:ext cx="3263276" cy="4579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rotWithShape="1">
          <a:blip r:embed="rId9">
            <a:extLst>
              <a:ext uri="{BEBA8EAE-BF5A-486C-A8C5-ECC9F3942E4B}">
                <a14:imgProps xmlns:a14="http://schemas.microsoft.com/office/drawing/2010/main">
                  <a14:imgLayer r:embed="rId10">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l="12111" t="34047" r="65484" b="20760"/>
          <a:stretch/>
        </p:blipFill>
        <p:spPr bwMode="auto">
          <a:xfrm>
            <a:off x="5747045" y="2140938"/>
            <a:ext cx="3255157"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Прямоугольник 6"/>
          <p:cNvSpPr/>
          <p:nvPr/>
        </p:nvSpPr>
        <p:spPr>
          <a:xfrm>
            <a:off x="5747044" y="1327393"/>
            <a:ext cx="3255157" cy="434193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5830504" y="1772816"/>
            <a:ext cx="2989968" cy="338554"/>
          </a:xfrm>
          <a:prstGeom prst="rect">
            <a:avLst/>
          </a:prstGeom>
          <a:noFill/>
        </p:spPr>
        <p:txBody>
          <a:bodyPr wrap="square" rtlCol="0">
            <a:spAutoFit/>
          </a:bodyPr>
          <a:lstStyle/>
          <a:p>
            <a:pPr algn="ctr"/>
            <a:r>
              <a:rPr lang="ru-RU" sz="1600" b="1" dirty="0"/>
              <a:t>СОДЕРЖАНИЕ</a:t>
            </a:r>
          </a:p>
        </p:txBody>
      </p:sp>
      <p:sp>
        <p:nvSpPr>
          <p:cNvPr id="9" name="TextBox 8"/>
          <p:cNvSpPr txBox="1"/>
          <p:nvPr/>
        </p:nvSpPr>
        <p:spPr>
          <a:xfrm>
            <a:off x="34846" y="5705991"/>
            <a:ext cx="9144000" cy="1200329"/>
          </a:xfrm>
          <a:prstGeom prst="rect">
            <a:avLst/>
          </a:prstGeom>
          <a:noFill/>
        </p:spPr>
        <p:txBody>
          <a:bodyPr wrap="square" rtlCol="0">
            <a:spAutoFit/>
          </a:bodyPr>
          <a:lstStyle/>
          <a:p>
            <a:r>
              <a:rPr lang="ru-RU" b="1" dirty="0">
                <a:latin typeface="Arial" panose="020B0604020202020204" pitchFamily="34" charset="0"/>
                <a:cs typeface="Arial" panose="020B0604020202020204" pitchFamily="34" charset="0"/>
              </a:rPr>
              <a:t>На страницах пособия «Правила на «5»» вы сможете найти занимательный материал для изучения правил, который поможет приобрести прочные знания, писать диктанты, сочинения, тесты без усилий.  Данное пособие адресовано учителям, учащимся начальных классов, а также их родителям.</a:t>
            </a:r>
          </a:p>
        </p:txBody>
      </p:sp>
      <p:sp>
        <p:nvSpPr>
          <p:cNvPr id="10" name="Скругленный прямоугольник 9"/>
          <p:cNvSpPr/>
          <p:nvPr/>
        </p:nvSpPr>
        <p:spPr>
          <a:xfrm>
            <a:off x="34846" y="5705991"/>
            <a:ext cx="9114268" cy="120032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2977606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МАТЕМАТИКА</a:t>
            </a:r>
          </a:p>
        </p:txBody>
      </p:sp>
      <p:pic>
        <p:nvPicPr>
          <p:cNvPr id="8201" name="Picture 9"/>
          <p:cNvPicPr>
            <a:picLocks noChangeAspect="1" noChangeArrowheads="1"/>
          </p:cNvPicPr>
          <p:nvPr/>
        </p:nvPicPr>
        <p:blipFill rotWithShape="1">
          <a:blip r:embed="rId3">
            <a:extLst>
              <a:ext uri="{28A0092B-C50C-407E-A947-70E740481C1C}">
                <a14:useLocalDpi xmlns:a14="http://schemas.microsoft.com/office/drawing/2010/main" val="0"/>
              </a:ext>
            </a:extLst>
          </a:blip>
          <a:srcRect l="9922" t="21170" r="10152" b="10904"/>
          <a:stretch/>
        </p:blipFill>
        <p:spPr bwMode="auto">
          <a:xfrm>
            <a:off x="217569" y="1395035"/>
            <a:ext cx="8672958" cy="4143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Прямоугольник 13"/>
          <p:cNvSpPr/>
          <p:nvPr/>
        </p:nvSpPr>
        <p:spPr>
          <a:xfrm>
            <a:off x="237815" y="1412776"/>
            <a:ext cx="8672957" cy="4143997"/>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кругленный прямоугольник 20"/>
          <p:cNvSpPr/>
          <p:nvPr/>
        </p:nvSpPr>
        <p:spPr>
          <a:xfrm>
            <a:off x="237815" y="5653431"/>
            <a:ext cx="8672958" cy="1015929"/>
          </a:xfrm>
          <a:prstGeom prst="roundRect">
            <a:avLst/>
          </a:prstGeom>
          <a:ln>
            <a:solidFill>
              <a:schemeClr val="bg1">
                <a:lumMod val="65000"/>
              </a:schemeClr>
            </a:solidFill>
          </a:ln>
        </p:spPr>
        <p:style>
          <a:lnRef idx="2">
            <a:schemeClr val="accent6"/>
          </a:lnRef>
          <a:fillRef idx="1">
            <a:schemeClr val="lt1"/>
          </a:fillRef>
          <a:effectRef idx="0">
            <a:schemeClr val="accent6"/>
          </a:effectRef>
          <a:fontRef idx="minor">
            <a:schemeClr val="dk1"/>
          </a:fontRef>
        </p:style>
        <p:txBody>
          <a:bodyPr rtlCol="0" anchor="ctr"/>
          <a:lstStyle/>
          <a:p>
            <a:endParaRPr lang="ru-RU" b="1" dirty="0">
              <a:solidFill>
                <a:schemeClr val="tx2">
                  <a:lumMod val="50000"/>
                </a:schemeClr>
              </a:solidFill>
              <a:latin typeface="Arial" panose="020B0604020202020204" pitchFamily="34" charset="0"/>
              <a:cs typeface="Arial" panose="020B0604020202020204" pitchFamily="34" charset="0"/>
            </a:endParaRPr>
          </a:p>
          <a:p>
            <a:r>
              <a:rPr lang="ru-RU" b="1" dirty="0">
                <a:solidFill>
                  <a:schemeClr val="tx2">
                    <a:lumMod val="50000"/>
                  </a:schemeClr>
                </a:solidFill>
                <a:latin typeface="Arial" panose="020B0604020202020204" pitchFamily="34" charset="0"/>
                <a:cs typeface="Arial" panose="020B0604020202020204" pitchFamily="34" charset="0"/>
              </a:rPr>
              <a:t>          КОРОТКИЕ ИСТОРИИ!</a:t>
            </a:r>
          </a:p>
          <a:p>
            <a:r>
              <a:rPr lang="ru-RU" b="1" dirty="0">
                <a:solidFill>
                  <a:schemeClr val="tx2">
                    <a:lumMod val="50000"/>
                  </a:schemeClr>
                </a:solidFill>
                <a:latin typeface="Arial" panose="020B0604020202020204" pitchFamily="34" charset="0"/>
                <a:cs typeface="Arial" panose="020B0604020202020204" pitchFamily="34" charset="0"/>
              </a:rPr>
              <a:t>                           ЯРКИЙ СМЫСЛОВОЙ И ИЛЛЮСТРАТИВНЫЙ ОБРАЗ!</a:t>
            </a:r>
          </a:p>
          <a:p>
            <a:r>
              <a:rPr lang="ru-RU" b="1" dirty="0">
                <a:solidFill>
                  <a:schemeClr val="tx2">
                    <a:lumMod val="50000"/>
                  </a:schemeClr>
                </a:solidFill>
                <a:latin typeface="Arial" panose="020B0604020202020204" pitchFamily="34" charset="0"/>
                <a:cs typeface="Arial" panose="020B0604020202020204" pitchFamily="34" charset="0"/>
              </a:rPr>
              <a:t>                                                                                 ЗАДАНИЯ НА ПОНИМАНИЕ!</a:t>
            </a:r>
          </a:p>
          <a:p>
            <a:pPr algn="ctr"/>
            <a:endParaRPr lang="ru-RU" dirty="0">
              <a:solidFill>
                <a:schemeClr val="tx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88878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689" t="19643" r="17897" b="68651"/>
          <a:stretch/>
        </p:blipFill>
        <p:spPr bwMode="auto">
          <a:xfrm>
            <a:off x="5114" y="-3950"/>
            <a:ext cx="9144000" cy="1243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836712"/>
            <a:ext cx="3024336" cy="461665"/>
          </a:xfrm>
          <a:prstGeom prst="rect">
            <a:avLst/>
          </a:prstGeom>
          <a:noFill/>
        </p:spPr>
        <p:txBody>
          <a:bodyPr wrap="square" rtlCol="0">
            <a:spAutoFit/>
          </a:bodyPr>
          <a:lstStyle/>
          <a:p>
            <a:r>
              <a:rPr lang="ru-RU" sz="1200" b="1" i="1" dirty="0">
                <a:solidFill>
                  <a:schemeClr val="accent6">
                    <a:lumMod val="50000"/>
                  </a:schemeClr>
                </a:solidFill>
                <a:latin typeface="Arial" panose="020B0604020202020204" pitchFamily="34" charset="0"/>
                <a:cs typeface="Arial" panose="020B0604020202020204" pitchFamily="34" charset="0"/>
              </a:rPr>
              <a:t>Образная концепция </a:t>
            </a:r>
          </a:p>
          <a:p>
            <a:r>
              <a:rPr lang="ru-RU" sz="1200" b="1" i="1" dirty="0">
                <a:solidFill>
                  <a:schemeClr val="tx2">
                    <a:lumMod val="50000"/>
                  </a:schemeClr>
                </a:solidFill>
                <a:latin typeface="Arial" panose="020B0604020202020204" pitchFamily="34" charset="0"/>
                <a:cs typeface="Arial" panose="020B0604020202020204" pitchFamily="34" charset="0"/>
              </a:rPr>
              <a:t>начального </a:t>
            </a:r>
            <a:r>
              <a:rPr lang="ru-RU" sz="1200" b="1" i="1" dirty="0" smtClean="0">
                <a:solidFill>
                  <a:schemeClr val="tx2">
                    <a:lumMod val="50000"/>
                  </a:schemeClr>
                </a:solidFill>
                <a:latin typeface="Arial" panose="020B0604020202020204" pitchFamily="34" charset="0"/>
                <a:cs typeface="Arial" panose="020B0604020202020204" pitchFamily="34" charset="0"/>
              </a:rPr>
              <a:t>обучения</a:t>
            </a:r>
            <a:endParaRPr lang="ru-RU" sz="1200" b="1" i="1" dirty="0">
              <a:solidFill>
                <a:schemeClr val="tx2">
                  <a:lumMod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3347864" y="313492"/>
            <a:ext cx="4392488" cy="523220"/>
          </a:xfrm>
          <a:prstGeom prst="rect">
            <a:avLst/>
          </a:prstGeom>
          <a:noFill/>
        </p:spPr>
        <p:txBody>
          <a:bodyPr wrap="square" rtlCol="0">
            <a:spAutoFit/>
          </a:bodyPr>
          <a:lstStyle/>
          <a:p>
            <a:pPr algn="r"/>
            <a:r>
              <a:rPr lang="ru-RU" sz="2800" b="1" dirty="0">
                <a:solidFill>
                  <a:schemeClr val="tx2">
                    <a:lumMod val="75000"/>
                  </a:schemeClr>
                </a:solidFill>
                <a:latin typeface="Arial" panose="020B0604020202020204" pitchFamily="34" charset="0"/>
                <a:cs typeface="Arial" panose="020B0604020202020204" pitchFamily="34" charset="0"/>
              </a:rPr>
              <a:t>РУССКИЙ ЯЗЫК</a:t>
            </a:r>
          </a:p>
        </p:txBody>
      </p:sp>
      <p:pic>
        <p:nvPicPr>
          <p:cNvPr id="7169"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9584" t="22549" r="8980" b="9619"/>
          <a:stretch/>
        </p:blipFill>
        <p:spPr bwMode="auto">
          <a:xfrm>
            <a:off x="131589" y="1298377"/>
            <a:ext cx="8990172" cy="4210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82028" y="1298377"/>
            <a:ext cx="8990172" cy="4210186"/>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82028" y="5508563"/>
            <a:ext cx="8990172" cy="1366528"/>
          </a:xfrm>
          <a:prstGeom prst="rect">
            <a:avLst/>
          </a:prstGeom>
          <a:noFill/>
        </p:spPr>
        <p:txBody>
          <a:bodyPr wrap="square" rtlCol="0">
            <a:spAutoFit/>
          </a:bodyPr>
          <a:lstStyle/>
          <a:p>
            <a:pPr indent="449580" algn="just">
              <a:lnSpc>
                <a:spcPct val="115000"/>
              </a:lnSpc>
              <a:spcAft>
                <a:spcPts val="0"/>
              </a:spcAft>
            </a:pPr>
            <a:r>
              <a:rPr lang="ru-RU" b="1" dirty="0">
                <a:effectLst/>
                <a:latin typeface="Arial" panose="020B0604020202020204" pitchFamily="34" charset="0"/>
                <a:ea typeface="Calibri"/>
                <a:cs typeface="Arial" panose="020B0604020202020204" pitchFamily="34" charset="0"/>
              </a:rPr>
              <a:t>Автор пособия- Волкова Галина Александровна, заместитель директора   </a:t>
            </a:r>
          </a:p>
          <a:p>
            <a:pPr indent="449580" algn="just">
              <a:lnSpc>
                <a:spcPct val="115000"/>
              </a:lnSpc>
              <a:spcAft>
                <a:spcPts val="0"/>
              </a:spcAft>
            </a:pPr>
            <a:r>
              <a:rPr lang="ru-RU" b="1" dirty="0">
                <a:latin typeface="Arial" panose="020B0604020202020204" pitchFamily="34" charset="0"/>
                <a:ea typeface="Calibri"/>
                <a:cs typeface="Arial" panose="020B0604020202020204" pitchFamily="34" charset="0"/>
              </a:rPr>
              <a:t>                             </a:t>
            </a:r>
            <a:r>
              <a:rPr lang="ru-RU" b="1" dirty="0">
                <a:effectLst/>
                <a:latin typeface="Arial" panose="020B0604020202020204" pitchFamily="34" charset="0"/>
                <a:ea typeface="Calibri"/>
                <a:cs typeface="Arial" panose="020B0604020202020204" pitchFamily="34" charset="0"/>
              </a:rPr>
              <a:t>по УМР МБОУ «Лицей» р. п.  Степное </a:t>
            </a:r>
          </a:p>
          <a:p>
            <a:pPr indent="449580" algn="just">
              <a:lnSpc>
                <a:spcPct val="115000"/>
              </a:lnSpc>
              <a:spcAft>
                <a:spcPts val="0"/>
              </a:spcAft>
            </a:pPr>
            <a:r>
              <a:rPr lang="ru-RU" b="1" dirty="0">
                <a:effectLst/>
                <a:latin typeface="Arial" panose="020B0604020202020204" pitchFamily="34" charset="0"/>
                <a:ea typeface="Calibri"/>
                <a:cs typeface="Arial" panose="020B0604020202020204" pitchFamily="34" charset="0"/>
              </a:rPr>
              <a:t>Соавтор - Баринова Наталья Валерьевна, учитель начальных классов  </a:t>
            </a:r>
          </a:p>
          <a:p>
            <a:pPr indent="449580" algn="just">
              <a:lnSpc>
                <a:spcPct val="115000"/>
              </a:lnSpc>
              <a:spcAft>
                <a:spcPts val="0"/>
              </a:spcAft>
            </a:pPr>
            <a:r>
              <a:rPr lang="ru-RU" b="1" dirty="0">
                <a:latin typeface="Arial" panose="020B0604020202020204" pitchFamily="34" charset="0"/>
                <a:ea typeface="Calibri"/>
                <a:cs typeface="Arial" panose="020B0604020202020204" pitchFamily="34" charset="0"/>
              </a:rPr>
              <a:t>                                   </a:t>
            </a:r>
            <a:r>
              <a:rPr lang="ru-RU" b="1" dirty="0">
                <a:effectLst/>
                <a:latin typeface="Arial" panose="020B0604020202020204" pitchFamily="34" charset="0"/>
                <a:ea typeface="Calibri"/>
                <a:cs typeface="Arial" panose="020B0604020202020204" pitchFamily="34" charset="0"/>
              </a:rPr>
              <a:t>МБОУ «Лицей» р. п.  Степное</a:t>
            </a:r>
            <a:endParaRPr lang="ru-RU" sz="1400" b="1" dirty="0">
              <a:latin typeface="Arial" panose="020B0604020202020204" pitchFamily="34" charset="0"/>
              <a:ea typeface="Calibri"/>
              <a:cs typeface="Arial" panose="020B0604020202020204" pitchFamily="34" charset="0"/>
            </a:endParaRPr>
          </a:p>
        </p:txBody>
      </p:sp>
      <p:sp>
        <p:nvSpPr>
          <p:cNvPr id="6" name="Скругленный прямоугольник 5"/>
          <p:cNvSpPr/>
          <p:nvPr/>
        </p:nvSpPr>
        <p:spPr>
          <a:xfrm>
            <a:off x="131589" y="5508563"/>
            <a:ext cx="8940611" cy="1339469"/>
          </a:xfrm>
          <a:prstGeom prst="round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6056973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1495</TotalTime>
  <Words>879</Words>
  <Application>Microsoft Office PowerPoint</Application>
  <PresentationFormat>Экран (4:3)</PresentationFormat>
  <Paragraphs>231</Paragraphs>
  <Slides>27</Slides>
  <Notes>3</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27</vt:i4>
      </vt:variant>
    </vt:vector>
  </HeadingPairs>
  <TitlesOfParts>
    <vt:vector size="32" baseType="lpstr">
      <vt:lpstr>PMingLiU</vt:lpstr>
      <vt:lpstr>Arial</vt:lpstr>
      <vt:lpstr>Calibri</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Волкова Юлия</cp:lastModifiedBy>
  <cp:revision>96</cp:revision>
  <dcterms:created xsi:type="dcterms:W3CDTF">2020-07-16T13:58:14Z</dcterms:created>
  <dcterms:modified xsi:type="dcterms:W3CDTF">2021-03-19T11:26:05Z</dcterms:modified>
</cp:coreProperties>
</file>