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61" r:id="rId6"/>
    <p:sldId id="262" r:id="rId7"/>
    <p:sldId id="265" r:id="rId8"/>
    <p:sldId id="274" r:id="rId9"/>
    <p:sldId id="272" r:id="rId10"/>
    <p:sldId id="263" r:id="rId11"/>
    <p:sldId id="273" r:id="rId12"/>
  </p:sldIdLst>
  <p:sldSz cx="9144000" cy="6858000" type="screen4x3"/>
  <p:notesSz cx="6858000" cy="9144000"/>
  <p:embeddedFontLst>
    <p:embeddedFont>
      <p:font typeface="Comic Sans MS" pitchFamily="66" charset="0"/>
      <p:regular r:id="rId14"/>
      <p:bold r:id="rId15"/>
      <p:italic r:id="rId16"/>
      <p:boldItalic r:id="rId17"/>
    </p:embeddedFont>
    <p:embeddedFont>
      <p:font typeface="Alegreya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Merriweather" charset="-52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</p:presentationPr>
</file>

<file path=ppt/tableStyles.xml><?xml version="1.0" encoding="utf-8"?>
<a:tblStyleLst xmlns:a="http://schemas.openxmlformats.org/drawingml/2006/main" def="{45D75582-086E-4AA3-B4BD-843042F94536}">
  <a:tblStyle styleId="{45D75582-086E-4AA3-B4BD-843042F9453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FF3E9"/>
          </a:solidFill>
        </a:fill>
      </a:tcStyle>
    </a:wholeTbl>
    <a:band1H>
      <a:tcTxStyle/>
      <a:tcStyle>
        <a:tcBdr/>
        <a:fill>
          <a:solidFill>
            <a:srgbClr val="DEE7D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EE7D0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FF3E9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/>
        <a:fill>
          <a:solidFill>
            <a:srgbClr val="EFF3E9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29F2118-CD91-4CA9-9AA0-8E3839863199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76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61691-840E-4E69-85DE-8FFD6CE535B7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B875FD6-0246-4564-9434-586A4CA0A9A0}">
      <dgm:prSet phldrT="[Текст]" custT="1"/>
      <dgm:spPr/>
      <dgm:t>
        <a:bodyPr/>
        <a:lstStyle/>
        <a:p>
          <a:r>
            <a:rPr lang="ru-RU" sz="2400" dirty="0" smtClean="0">
              <a:latin typeface="Comic Sans MS" pitchFamily="66" charset="0"/>
            </a:rPr>
            <a:t>ПРОЕКТ «Содружество»</a:t>
          </a:r>
          <a:endParaRPr lang="ru-RU" sz="2400" dirty="0">
            <a:latin typeface="Comic Sans MS" pitchFamily="66" charset="0"/>
          </a:endParaRPr>
        </a:p>
      </dgm:t>
    </dgm:pt>
    <dgm:pt modelId="{4DB84F86-55C5-483A-B434-7CDB930CA03A}" type="parTrans" cxnId="{CBB3A291-A39B-4727-A1E9-CEE05BED00F6}">
      <dgm:prSet/>
      <dgm:spPr/>
      <dgm:t>
        <a:bodyPr/>
        <a:lstStyle/>
        <a:p>
          <a:endParaRPr lang="ru-RU"/>
        </a:p>
      </dgm:t>
    </dgm:pt>
    <dgm:pt modelId="{2FDB7A2F-11CE-4132-8F6A-40D909FD1BA8}" type="sibTrans" cxnId="{CBB3A291-A39B-4727-A1E9-CEE05BED00F6}">
      <dgm:prSet/>
      <dgm:spPr/>
      <dgm:t>
        <a:bodyPr/>
        <a:lstStyle/>
        <a:p>
          <a:endParaRPr lang="ru-RU"/>
        </a:p>
      </dgm:t>
    </dgm:pt>
    <dgm:pt modelId="{56BCEF6D-2107-4B51-93D5-E7F431137922}">
      <dgm:prSet phldrT="[Текст]" custT="1"/>
      <dgm:spPr/>
      <dgm:t>
        <a:bodyPr/>
        <a:lstStyle/>
        <a:p>
          <a:r>
            <a:rPr lang="ru-RU" sz="2000" dirty="0" err="1" smtClean="0">
              <a:latin typeface="Comic Sans MS" pitchFamily="66" charset="0"/>
            </a:rPr>
            <a:t>Пролонгированность</a:t>
          </a:r>
          <a:endParaRPr lang="ru-RU" sz="900" dirty="0">
            <a:latin typeface="Comic Sans MS" pitchFamily="66" charset="0"/>
          </a:endParaRPr>
        </a:p>
      </dgm:t>
    </dgm:pt>
    <dgm:pt modelId="{3C7CC063-8ED5-4332-87AA-1FC26C2F5F63}" type="parTrans" cxnId="{77C949E1-7F07-40C7-AD16-391236142892}">
      <dgm:prSet/>
      <dgm:spPr/>
      <dgm:t>
        <a:bodyPr/>
        <a:lstStyle/>
        <a:p>
          <a:endParaRPr lang="ru-RU"/>
        </a:p>
      </dgm:t>
    </dgm:pt>
    <dgm:pt modelId="{F8DD8DFF-4723-4BE8-8AB8-7149139F9918}" type="sibTrans" cxnId="{77C949E1-7F07-40C7-AD16-391236142892}">
      <dgm:prSet/>
      <dgm:spPr/>
      <dgm:t>
        <a:bodyPr/>
        <a:lstStyle/>
        <a:p>
          <a:endParaRPr lang="ru-RU"/>
        </a:p>
      </dgm:t>
    </dgm:pt>
    <dgm:pt modelId="{D6A814C5-0710-4559-8AD8-946C1473B96F}">
      <dgm:prSet phldrT="[Текст]" custT="1"/>
      <dgm:spPr/>
      <dgm:t>
        <a:bodyPr/>
        <a:lstStyle/>
        <a:p>
          <a:r>
            <a:rPr lang="ru-RU" sz="2000" dirty="0" err="1" smtClean="0">
              <a:latin typeface="Comic Sans MS" pitchFamily="66" charset="0"/>
            </a:rPr>
            <a:t>Пополняемость</a:t>
          </a:r>
          <a:endParaRPr lang="ru-RU" sz="2000" dirty="0">
            <a:latin typeface="Comic Sans MS" pitchFamily="66" charset="0"/>
          </a:endParaRPr>
        </a:p>
      </dgm:t>
    </dgm:pt>
    <dgm:pt modelId="{00EF7625-E1C3-447E-B9CD-19468DDDDACB}" type="parTrans" cxnId="{F77151BC-6E59-466F-A2DC-3CD9149E5CC5}">
      <dgm:prSet/>
      <dgm:spPr/>
      <dgm:t>
        <a:bodyPr/>
        <a:lstStyle/>
        <a:p>
          <a:endParaRPr lang="ru-RU"/>
        </a:p>
      </dgm:t>
    </dgm:pt>
    <dgm:pt modelId="{0A54F0A3-BC9D-4193-8B06-46B18D7DC4C3}" type="sibTrans" cxnId="{F77151BC-6E59-466F-A2DC-3CD9149E5CC5}">
      <dgm:prSet/>
      <dgm:spPr/>
      <dgm:t>
        <a:bodyPr/>
        <a:lstStyle/>
        <a:p>
          <a:endParaRPr lang="ru-RU"/>
        </a:p>
      </dgm:t>
    </dgm:pt>
    <dgm:pt modelId="{FEE0E93F-A005-4BD7-8631-F8487F471AC0}">
      <dgm:prSet phldrT="[Текст]" custT="1"/>
      <dgm:spPr/>
      <dgm:t>
        <a:bodyPr/>
        <a:lstStyle/>
        <a:p>
          <a:r>
            <a:rPr lang="ru-RU" sz="2000" dirty="0" smtClean="0">
              <a:latin typeface="Comic Sans MS" pitchFamily="66" charset="0"/>
            </a:rPr>
            <a:t>Цикличность</a:t>
          </a:r>
          <a:endParaRPr lang="ru-RU" sz="2400" dirty="0">
            <a:latin typeface="Comic Sans MS" pitchFamily="66" charset="0"/>
          </a:endParaRPr>
        </a:p>
      </dgm:t>
    </dgm:pt>
    <dgm:pt modelId="{81F032F1-B7E6-4391-B188-967A71E7B4FF}" type="parTrans" cxnId="{DA30F2D8-B969-4C0E-94E8-AF0D3AA61F33}">
      <dgm:prSet/>
      <dgm:spPr/>
      <dgm:t>
        <a:bodyPr/>
        <a:lstStyle/>
        <a:p>
          <a:endParaRPr lang="ru-RU"/>
        </a:p>
      </dgm:t>
    </dgm:pt>
    <dgm:pt modelId="{3D0D4F62-7B95-4DA4-A575-4927FDA96CF0}" type="sibTrans" cxnId="{DA30F2D8-B969-4C0E-94E8-AF0D3AA61F33}">
      <dgm:prSet/>
      <dgm:spPr/>
      <dgm:t>
        <a:bodyPr/>
        <a:lstStyle/>
        <a:p>
          <a:endParaRPr lang="ru-RU"/>
        </a:p>
      </dgm:t>
    </dgm:pt>
    <dgm:pt modelId="{BFD18DFB-DB7A-497D-887D-6437D0636248}">
      <dgm:prSet phldrT="[Текст]" custT="1"/>
      <dgm:spPr/>
      <dgm:t>
        <a:bodyPr/>
        <a:lstStyle/>
        <a:p>
          <a:r>
            <a:rPr lang="ru-RU" sz="2000" dirty="0" smtClean="0">
              <a:latin typeface="Comic Sans MS" pitchFamily="66" charset="0"/>
            </a:rPr>
            <a:t>Универсальность</a:t>
          </a:r>
          <a:endParaRPr lang="ru-RU" sz="1800" dirty="0">
            <a:latin typeface="Comic Sans MS" pitchFamily="66" charset="0"/>
          </a:endParaRPr>
        </a:p>
      </dgm:t>
    </dgm:pt>
    <dgm:pt modelId="{36C5667D-D987-43F7-8536-F5FAB2EDF943}" type="parTrans" cxnId="{9E38AB94-3636-4A78-A1AF-D2F987A85BC9}">
      <dgm:prSet/>
      <dgm:spPr/>
      <dgm:t>
        <a:bodyPr/>
        <a:lstStyle/>
        <a:p>
          <a:endParaRPr lang="ru-RU"/>
        </a:p>
      </dgm:t>
    </dgm:pt>
    <dgm:pt modelId="{0A34523C-0776-4CC4-92BA-D2ADFC94D106}" type="sibTrans" cxnId="{9E38AB94-3636-4A78-A1AF-D2F987A85BC9}">
      <dgm:prSet/>
      <dgm:spPr/>
      <dgm:t>
        <a:bodyPr/>
        <a:lstStyle/>
        <a:p>
          <a:endParaRPr lang="ru-RU"/>
        </a:p>
      </dgm:t>
    </dgm:pt>
    <dgm:pt modelId="{86BDF864-1078-43A7-95E0-2866BDCDD4CF}" type="pres">
      <dgm:prSet presAssocID="{BD661691-840E-4E69-85DE-8FFD6CE535B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9049A3-CD25-4788-B56D-EDF547FC5CD8}" type="pres">
      <dgm:prSet presAssocID="{4B875FD6-0246-4564-9434-586A4CA0A9A0}" presName="centerShape" presStyleLbl="node0" presStyleIdx="0" presStyleCnt="1" custScaleX="167060" custScaleY="160323" custLinFactNeighborX="-238" custLinFactNeighborY="1663"/>
      <dgm:spPr/>
      <dgm:t>
        <a:bodyPr/>
        <a:lstStyle/>
        <a:p>
          <a:endParaRPr lang="ru-RU"/>
        </a:p>
      </dgm:t>
    </dgm:pt>
    <dgm:pt modelId="{259BF924-7F05-4960-9DA5-010298691B4C}" type="pres">
      <dgm:prSet presAssocID="{56BCEF6D-2107-4B51-93D5-E7F431137922}" presName="node" presStyleLbl="node1" presStyleIdx="0" presStyleCnt="4" custScaleX="275769" custRadScaleRad="104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7DD2-0DBE-45E9-B0AB-8812B1C635DF}" type="pres">
      <dgm:prSet presAssocID="{56BCEF6D-2107-4B51-93D5-E7F431137922}" presName="dummy" presStyleCnt="0"/>
      <dgm:spPr/>
    </dgm:pt>
    <dgm:pt modelId="{DF7A06D1-5AE7-4085-AA48-F7476271C554}" type="pres">
      <dgm:prSet presAssocID="{F8DD8DFF-4723-4BE8-8AB8-7149139F9918}" presName="sibTrans" presStyleLbl="sibTrans2D1" presStyleIdx="0" presStyleCnt="4"/>
      <dgm:spPr/>
      <dgm:t>
        <a:bodyPr/>
        <a:lstStyle/>
        <a:p>
          <a:endParaRPr lang="ru-RU"/>
        </a:p>
      </dgm:t>
    </dgm:pt>
    <dgm:pt modelId="{27DCC9BA-61B2-41C8-8D5E-3821A910A67A}" type="pres">
      <dgm:prSet presAssocID="{D6A814C5-0710-4559-8AD8-946C1473B96F}" presName="node" presStyleLbl="node1" presStyleIdx="1" presStyleCnt="4" custScaleX="229065" custRadScaleRad="128996" custRadScaleInc="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F15818-330E-440B-B0B2-3F9B8D7CFC2D}" type="pres">
      <dgm:prSet presAssocID="{D6A814C5-0710-4559-8AD8-946C1473B96F}" presName="dummy" presStyleCnt="0"/>
      <dgm:spPr/>
    </dgm:pt>
    <dgm:pt modelId="{ADCB25AB-B969-4AD4-BFB2-0218F4F6CC65}" type="pres">
      <dgm:prSet presAssocID="{0A54F0A3-BC9D-4193-8B06-46B18D7DC4C3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A103428-FFDC-4A33-BE75-6DEFAA1D1AC5}" type="pres">
      <dgm:prSet presAssocID="{FEE0E93F-A005-4BD7-8631-F8487F471AC0}" presName="node" presStyleLbl="node1" presStyleIdx="2" presStyleCnt="4" custScaleX="2011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E6EDB-4E9E-44CD-9732-51729B55E2F7}" type="pres">
      <dgm:prSet presAssocID="{FEE0E93F-A005-4BD7-8631-F8487F471AC0}" presName="dummy" presStyleCnt="0"/>
      <dgm:spPr/>
    </dgm:pt>
    <dgm:pt modelId="{876CD474-2BF8-4C63-B1F9-0CA9002B042F}" type="pres">
      <dgm:prSet presAssocID="{3D0D4F62-7B95-4DA4-A575-4927FDA96CF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DB30E27-8026-46B1-966B-4F91B1CD9205}" type="pres">
      <dgm:prSet presAssocID="{BFD18DFB-DB7A-497D-887D-6437D0636248}" presName="node" presStyleLbl="node1" presStyleIdx="3" presStyleCnt="4" custScaleX="223821" custRadScaleRad="127100" custRadScaleInc="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509E2E-3DCC-4F34-9BC7-B7CACAFCCC83}" type="pres">
      <dgm:prSet presAssocID="{BFD18DFB-DB7A-497D-887D-6437D0636248}" presName="dummy" presStyleCnt="0"/>
      <dgm:spPr/>
    </dgm:pt>
    <dgm:pt modelId="{94DDFF51-0F9B-481C-BC38-B1FA4DB99D07}" type="pres">
      <dgm:prSet presAssocID="{0A34523C-0776-4CC4-92BA-D2ADFC94D106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B310FF7A-5EB7-46C1-8204-0B7D66510E0C}" type="presOf" srcId="{0A54F0A3-BC9D-4193-8B06-46B18D7DC4C3}" destId="{ADCB25AB-B969-4AD4-BFB2-0218F4F6CC65}" srcOrd="0" destOrd="0" presId="urn:microsoft.com/office/officeart/2005/8/layout/radial6"/>
    <dgm:cxn modelId="{81BF4773-8F0D-4676-8B01-98F90E1D5E8A}" type="presOf" srcId="{BD661691-840E-4E69-85DE-8FFD6CE535B7}" destId="{86BDF864-1078-43A7-95E0-2866BDCDD4CF}" srcOrd="0" destOrd="0" presId="urn:microsoft.com/office/officeart/2005/8/layout/radial6"/>
    <dgm:cxn modelId="{F77151BC-6E59-466F-A2DC-3CD9149E5CC5}" srcId="{4B875FD6-0246-4564-9434-586A4CA0A9A0}" destId="{D6A814C5-0710-4559-8AD8-946C1473B96F}" srcOrd="1" destOrd="0" parTransId="{00EF7625-E1C3-447E-B9CD-19468DDDDACB}" sibTransId="{0A54F0A3-BC9D-4193-8B06-46B18D7DC4C3}"/>
    <dgm:cxn modelId="{A09E3304-C2DD-4373-BCDE-C53A93702C0B}" type="presOf" srcId="{56BCEF6D-2107-4B51-93D5-E7F431137922}" destId="{259BF924-7F05-4960-9DA5-010298691B4C}" srcOrd="0" destOrd="0" presId="urn:microsoft.com/office/officeart/2005/8/layout/radial6"/>
    <dgm:cxn modelId="{369957F4-AFDD-40F0-9BE7-D3A5F40E644F}" type="presOf" srcId="{D6A814C5-0710-4559-8AD8-946C1473B96F}" destId="{27DCC9BA-61B2-41C8-8D5E-3821A910A67A}" srcOrd="0" destOrd="0" presId="urn:microsoft.com/office/officeart/2005/8/layout/radial6"/>
    <dgm:cxn modelId="{DA30F2D8-B969-4C0E-94E8-AF0D3AA61F33}" srcId="{4B875FD6-0246-4564-9434-586A4CA0A9A0}" destId="{FEE0E93F-A005-4BD7-8631-F8487F471AC0}" srcOrd="2" destOrd="0" parTransId="{81F032F1-B7E6-4391-B188-967A71E7B4FF}" sibTransId="{3D0D4F62-7B95-4DA4-A575-4927FDA96CF0}"/>
    <dgm:cxn modelId="{9E38AB94-3636-4A78-A1AF-D2F987A85BC9}" srcId="{4B875FD6-0246-4564-9434-586A4CA0A9A0}" destId="{BFD18DFB-DB7A-497D-887D-6437D0636248}" srcOrd="3" destOrd="0" parTransId="{36C5667D-D987-43F7-8536-F5FAB2EDF943}" sibTransId="{0A34523C-0776-4CC4-92BA-D2ADFC94D106}"/>
    <dgm:cxn modelId="{315BD4C9-BF07-4292-A580-AB4D503CCF20}" type="presOf" srcId="{FEE0E93F-A005-4BD7-8631-F8487F471AC0}" destId="{AA103428-FFDC-4A33-BE75-6DEFAA1D1AC5}" srcOrd="0" destOrd="0" presId="urn:microsoft.com/office/officeart/2005/8/layout/radial6"/>
    <dgm:cxn modelId="{16C2C712-554A-4CAD-A2E3-147085551575}" type="presOf" srcId="{3D0D4F62-7B95-4DA4-A575-4927FDA96CF0}" destId="{876CD474-2BF8-4C63-B1F9-0CA9002B042F}" srcOrd="0" destOrd="0" presId="urn:microsoft.com/office/officeart/2005/8/layout/radial6"/>
    <dgm:cxn modelId="{CBB3A291-A39B-4727-A1E9-CEE05BED00F6}" srcId="{BD661691-840E-4E69-85DE-8FFD6CE535B7}" destId="{4B875FD6-0246-4564-9434-586A4CA0A9A0}" srcOrd="0" destOrd="0" parTransId="{4DB84F86-55C5-483A-B434-7CDB930CA03A}" sibTransId="{2FDB7A2F-11CE-4132-8F6A-40D909FD1BA8}"/>
    <dgm:cxn modelId="{F8E5C515-51C8-4F42-AEE4-9F50E975FCD3}" type="presOf" srcId="{BFD18DFB-DB7A-497D-887D-6437D0636248}" destId="{FDB30E27-8026-46B1-966B-4F91B1CD9205}" srcOrd="0" destOrd="0" presId="urn:microsoft.com/office/officeart/2005/8/layout/radial6"/>
    <dgm:cxn modelId="{544C795C-6F08-43F7-8C83-3A21B4F8670A}" type="presOf" srcId="{F8DD8DFF-4723-4BE8-8AB8-7149139F9918}" destId="{DF7A06D1-5AE7-4085-AA48-F7476271C554}" srcOrd="0" destOrd="0" presId="urn:microsoft.com/office/officeart/2005/8/layout/radial6"/>
    <dgm:cxn modelId="{6E31C350-E9A7-4428-819D-AB4A680D1F56}" type="presOf" srcId="{4B875FD6-0246-4564-9434-586A4CA0A9A0}" destId="{BC9049A3-CD25-4788-B56D-EDF547FC5CD8}" srcOrd="0" destOrd="0" presId="urn:microsoft.com/office/officeart/2005/8/layout/radial6"/>
    <dgm:cxn modelId="{A9DBD26D-0AD6-434A-931B-A3D05DD50D39}" type="presOf" srcId="{0A34523C-0776-4CC4-92BA-D2ADFC94D106}" destId="{94DDFF51-0F9B-481C-BC38-B1FA4DB99D07}" srcOrd="0" destOrd="0" presId="urn:microsoft.com/office/officeart/2005/8/layout/radial6"/>
    <dgm:cxn modelId="{77C949E1-7F07-40C7-AD16-391236142892}" srcId="{4B875FD6-0246-4564-9434-586A4CA0A9A0}" destId="{56BCEF6D-2107-4B51-93D5-E7F431137922}" srcOrd="0" destOrd="0" parTransId="{3C7CC063-8ED5-4332-87AA-1FC26C2F5F63}" sibTransId="{F8DD8DFF-4723-4BE8-8AB8-7149139F9918}"/>
    <dgm:cxn modelId="{EBCE04A2-39F2-4936-91EE-D2D0BA84FE36}" type="presParOf" srcId="{86BDF864-1078-43A7-95E0-2866BDCDD4CF}" destId="{BC9049A3-CD25-4788-B56D-EDF547FC5CD8}" srcOrd="0" destOrd="0" presId="urn:microsoft.com/office/officeart/2005/8/layout/radial6"/>
    <dgm:cxn modelId="{F5A8B655-7E1B-42FA-9B48-5F4072587B6F}" type="presParOf" srcId="{86BDF864-1078-43A7-95E0-2866BDCDD4CF}" destId="{259BF924-7F05-4960-9DA5-010298691B4C}" srcOrd="1" destOrd="0" presId="urn:microsoft.com/office/officeart/2005/8/layout/radial6"/>
    <dgm:cxn modelId="{06A29C00-2E1C-4ACB-8BB9-CA660431557E}" type="presParOf" srcId="{86BDF864-1078-43A7-95E0-2866BDCDD4CF}" destId="{18C77DD2-0DBE-45E9-B0AB-8812B1C635DF}" srcOrd="2" destOrd="0" presId="urn:microsoft.com/office/officeart/2005/8/layout/radial6"/>
    <dgm:cxn modelId="{4587E1A1-9044-4034-983B-9128A26A46B7}" type="presParOf" srcId="{86BDF864-1078-43A7-95E0-2866BDCDD4CF}" destId="{DF7A06D1-5AE7-4085-AA48-F7476271C554}" srcOrd="3" destOrd="0" presId="urn:microsoft.com/office/officeart/2005/8/layout/radial6"/>
    <dgm:cxn modelId="{D627EB2B-66D5-42E4-84D7-4E1193BC34D3}" type="presParOf" srcId="{86BDF864-1078-43A7-95E0-2866BDCDD4CF}" destId="{27DCC9BA-61B2-41C8-8D5E-3821A910A67A}" srcOrd="4" destOrd="0" presId="urn:microsoft.com/office/officeart/2005/8/layout/radial6"/>
    <dgm:cxn modelId="{F81A9001-1DD3-4B84-924F-BA1850FFA413}" type="presParOf" srcId="{86BDF864-1078-43A7-95E0-2866BDCDD4CF}" destId="{2AF15818-330E-440B-B0B2-3F9B8D7CFC2D}" srcOrd="5" destOrd="0" presId="urn:microsoft.com/office/officeart/2005/8/layout/radial6"/>
    <dgm:cxn modelId="{A9D667B3-12FF-456E-88AF-AF166B4A77C0}" type="presParOf" srcId="{86BDF864-1078-43A7-95E0-2866BDCDD4CF}" destId="{ADCB25AB-B969-4AD4-BFB2-0218F4F6CC65}" srcOrd="6" destOrd="0" presId="urn:microsoft.com/office/officeart/2005/8/layout/radial6"/>
    <dgm:cxn modelId="{B528E80A-411A-4D8F-8BAD-7C50A016B466}" type="presParOf" srcId="{86BDF864-1078-43A7-95E0-2866BDCDD4CF}" destId="{AA103428-FFDC-4A33-BE75-6DEFAA1D1AC5}" srcOrd="7" destOrd="0" presId="urn:microsoft.com/office/officeart/2005/8/layout/radial6"/>
    <dgm:cxn modelId="{FC05EEC9-965A-4DBF-A70E-0910E8116AAE}" type="presParOf" srcId="{86BDF864-1078-43A7-95E0-2866BDCDD4CF}" destId="{949E6EDB-4E9E-44CD-9732-51729B55E2F7}" srcOrd="8" destOrd="0" presId="urn:microsoft.com/office/officeart/2005/8/layout/radial6"/>
    <dgm:cxn modelId="{2FFD2DFD-A2D0-441F-931B-ED9926B744BF}" type="presParOf" srcId="{86BDF864-1078-43A7-95E0-2866BDCDD4CF}" destId="{876CD474-2BF8-4C63-B1F9-0CA9002B042F}" srcOrd="9" destOrd="0" presId="urn:microsoft.com/office/officeart/2005/8/layout/radial6"/>
    <dgm:cxn modelId="{A0A6B24F-3523-4FE1-A7CF-F4D21FD2BED1}" type="presParOf" srcId="{86BDF864-1078-43A7-95E0-2866BDCDD4CF}" destId="{FDB30E27-8026-46B1-966B-4F91B1CD9205}" srcOrd="10" destOrd="0" presId="urn:microsoft.com/office/officeart/2005/8/layout/radial6"/>
    <dgm:cxn modelId="{E68BF339-0C40-4A9A-9D98-58BCBDE4AFD7}" type="presParOf" srcId="{86BDF864-1078-43A7-95E0-2866BDCDD4CF}" destId="{4E509E2E-3DCC-4F34-9BC7-B7CACAFCCC83}" srcOrd="11" destOrd="0" presId="urn:microsoft.com/office/officeart/2005/8/layout/radial6"/>
    <dgm:cxn modelId="{6FF45EA8-2D59-4F22-8623-96EA80ABE7F7}" type="presParOf" srcId="{86BDF864-1078-43A7-95E0-2866BDCDD4CF}" destId="{94DDFF51-0F9B-481C-BC38-B1FA4DB99D0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DDFF51-0F9B-481C-BC38-B1FA4DB99D07}">
      <dsp:nvSpPr>
        <dsp:cNvPr id="0" name=""/>
        <dsp:cNvSpPr/>
      </dsp:nvSpPr>
      <dsp:spPr>
        <a:xfrm>
          <a:off x="1583213" y="580655"/>
          <a:ext cx="4426885" cy="4426885"/>
        </a:xfrm>
        <a:prstGeom prst="blockArc">
          <a:avLst>
            <a:gd name="adj1" fmla="val 10684898"/>
            <a:gd name="adj2" fmla="val 17145397"/>
            <a:gd name="adj3" fmla="val 464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6CD474-2BF8-4C63-B1F9-0CA9002B042F}">
      <dsp:nvSpPr>
        <dsp:cNvPr id="0" name=""/>
        <dsp:cNvSpPr/>
      </dsp:nvSpPr>
      <dsp:spPr>
        <a:xfrm>
          <a:off x="1582478" y="744771"/>
          <a:ext cx="4426885" cy="4426885"/>
        </a:xfrm>
        <a:prstGeom prst="blockArc">
          <a:avLst>
            <a:gd name="adj1" fmla="val 4453388"/>
            <a:gd name="adj2" fmla="val 10945909"/>
            <a:gd name="adj3" fmla="val 464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CB25AB-B969-4AD4-BFB2-0218F4F6CC65}">
      <dsp:nvSpPr>
        <dsp:cNvPr id="0" name=""/>
        <dsp:cNvSpPr/>
      </dsp:nvSpPr>
      <dsp:spPr>
        <a:xfrm>
          <a:off x="2797187" y="756187"/>
          <a:ext cx="4426885" cy="4426885"/>
        </a:xfrm>
        <a:prstGeom prst="blockArc">
          <a:avLst>
            <a:gd name="adj1" fmla="val 21468632"/>
            <a:gd name="adj2" fmla="val 6411228"/>
            <a:gd name="adj3" fmla="val 464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A06D1-5AE7-4085-AA48-F7476271C554}">
      <dsp:nvSpPr>
        <dsp:cNvPr id="0" name=""/>
        <dsp:cNvSpPr/>
      </dsp:nvSpPr>
      <dsp:spPr>
        <a:xfrm>
          <a:off x="2798152" y="568739"/>
          <a:ext cx="4426885" cy="4426885"/>
        </a:xfrm>
        <a:prstGeom prst="blockArc">
          <a:avLst>
            <a:gd name="adj1" fmla="val 15187169"/>
            <a:gd name="adj2" fmla="val 166774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9049A3-CD25-4788-B56D-EDF547FC5CD8}">
      <dsp:nvSpPr>
        <dsp:cNvPr id="0" name=""/>
        <dsp:cNvSpPr/>
      </dsp:nvSpPr>
      <dsp:spPr>
        <a:xfrm>
          <a:off x="2671254" y="1315091"/>
          <a:ext cx="3404457" cy="32671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omic Sans MS" pitchFamily="66" charset="0"/>
            </a:rPr>
            <a:t>ПРОЕКТ «Содружество»</a:t>
          </a:r>
          <a:endParaRPr lang="ru-RU" sz="2400" kern="1200" dirty="0">
            <a:latin typeface="Comic Sans MS" pitchFamily="66" charset="0"/>
          </a:endParaRPr>
        </a:p>
      </dsp:txBody>
      <dsp:txXfrm>
        <a:off x="2671254" y="1315091"/>
        <a:ext cx="3404457" cy="3267166"/>
      </dsp:txXfrm>
    </dsp:sp>
    <dsp:sp modelId="{259BF924-7F05-4960-9DA5-010298691B4C}">
      <dsp:nvSpPr>
        <dsp:cNvPr id="0" name=""/>
        <dsp:cNvSpPr/>
      </dsp:nvSpPr>
      <dsp:spPr>
        <a:xfrm>
          <a:off x="2416844" y="0"/>
          <a:ext cx="3933860" cy="14265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Comic Sans MS" pitchFamily="66" charset="0"/>
            </a:rPr>
            <a:t>Пролонгированность</a:t>
          </a:r>
          <a:endParaRPr lang="ru-RU" sz="900" kern="1200" dirty="0">
            <a:latin typeface="Comic Sans MS" pitchFamily="66" charset="0"/>
          </a:endParaRPr>
        </a:p>
      </dsp:txBody>
      <dsp:txXfrm>
        <a:off x="2416844" y="0"/>
        <a:ext cx="3933860" cy="1426505"/>
      </dsp:txXfrm>
    </dsp:sp>
    <dsp:sp modelId="{27DCC9BA-61B2-41C8-8D5E-3821A910A67A}">
      <dsp:nvSpPr>
        <dsp:cNvPr id="0" name=""/>
        <dsp:cNvSpPr/>
      </dsp:nvSpPr>
      <dsp:spPr>
        <a:xfrm>
          <a:off x="5537328" y="2173776"/>
          <a:ext cx="3267624" cy="1426505"/>
        </a:xfrm>
        <a:prstGeom prst="ellipse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latin typeface="Comic Sans MS" pitchFamily="66" charset="0"/>
            </a:rPr>
            <a:t>Пополняемость</a:t>
          </a:r>
          <a:endParaRPr lang="ru-RU" sz="2000" kern="1200" dirty="0">
            <a:latin typeface="Comic Sans MS" pitchFamily="66" charset="0"/>
          </a:endParaRPr>
        </a:p>
      </dsp:txBody>
      <dsp:txXfrm>
        <a:off x="5537328" y="2173776"/>
        <a:ext cx="3267624" cy="1426505"/>
      </dsp:txXfrm>
    </dsp:sp>
    <dsp:sp modelId="{AA103428-FFDC-4A33-BE75-6DEFAA1D1AC5}">
      <dsp:nvSpPr>
        <dsp:cNvPr id="0" name=""/>
        <dsp:cNvSpPr/>
      </dsp:nvSpPr>
      <dsp:spPr>
        <a:xfrm>
          <a:off x="2948988" y="4325599"/>
          <a:ext cx="2869572" cy="1426505"/>
        </a:xfrm>
        <a:prstGeom prst="ellipse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itchFamily="66" charset="0"/>
            </a:rPr>
            <a:t>Цикличность</a:t>
          </a:r>
          <a:endParaRPr lang="ru-RU" sz="2400" kern="1200" dirty="0">
            <a:latin typeface="Comic Sans MS" pitchFamily="66" charset="0"/>
          </a:endParaRPr>
        </a:p>
      </dsp:txBody>
      <dsp:txXfrm>
        <a:off x="2948988" y="4325599"/>
        <a:ext cx="2869572" cy="1426505"/>
      </dsp:txXfrm>
    </dsp:sp>
    <dsp:sp modelId="{FDB30E27-8026-46B1-966B-4F91B1CD9205}">
      <dsp:nvSpPr>
        <dsp:cNvPr id="0" name=""/>
        <dsp:cNvSpPr/>
      </dsp:nvSpPr>
      <dsp:spPr>
        <a:xfrm>
          <a:off x="39370" y="2153222"/>
          <a:ext cx="3192819" cy="1426505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omic Sans MS" pitchFamily="66" charset="0"/>
            </a:rPr>
            <a:t>Универсальность</a:t>
          </a:r>
          <a:endParaRPr lang="ru-RU" sz="1800" kern="1200" dirty="0">
            <a:latin typeface="Comic Sans MS" pitchFamily="66" charset="0"/>
          </a:endParaRPr>
        </a:p>
      </dsp:txBody>
      <dsp:txXfrm>
        <a:off x="39370" y="2153222"/>
        <a:ext cx="3192819" cy="1426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3" name="Google Shape;121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4" name="Google Shape;12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gc455b9fcd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0" name="Google Shape;1270;gc455b9fcd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gc455b9fcd8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3" name="Google Shape;122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gc455b9fcd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2" name="Google Shape;1232;gc455b9fcd8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3" name="Google Shape;1233;gc455b9fcd8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gc452e9a76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5" name="Google Shape;1245;gc452e9a76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" name="Google Shape;125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5" name="Google Shape;125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" name="Google Shape;126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1" name="Google Shape;126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1" name="Google Shape;129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3" name="Google Shape;134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gc455b9fcd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0" name="Google Shape;1270;gc455b9fcd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1" name="Google Shape;1271;gc455b9fcd8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-Up Portrait with Captions">
  <p:cSld name="3-Up Portrait with Caption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>
            <a:spLocks noGrp="1"/>
          </p:cNvSpPr>
          <p:nvPr>
            <p:ph type="pic" idx="2"/>
          </p:nvPr>
        </p:nvSpPr>
        <p:spPr>
          <a:xfrm>
            <a:off x="838200" y="838200"/>
            <a:ext cx="2286000" cy="3276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>
            <a:spLocks noGrp="1"/>
          </p:cNvSpPr>
          <p:nvPr>
            <p:ph type="pic" idx="3"/>
          </p:nvPr>
        </p:nvSpPr>
        <p:spPr>
          <a:xfrm>
            <a:off x="3486150" y="838200"/>
            <a:ext cx="2286000" cy="3276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body" idx="1"/>
          </p:nvPr>
        </p:nvSpPr>
        <p:spPr>
          <a:xfrm>
            <a:off x="838200" y="4267200"/>
            <a:ext cx="2286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body" idx="4"/>
          </p:nvPr>
        </p:nvSpPr>
        <p:spPr>
          <a:xfrm>
            <a:off x="3486150" y="4267200"/>
            <a:ext cx="2286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>
            <a:spLocks noGrp="1"/>
          </p:cNvSpPr>
          <p:nvPr>
            <p:ph type="pic" idx="5"/>
          </p:nvPr>
        </p:nvSpPr>
        <p:spPr>
          <a:xfrm>
            <a:off x="6096000" y="838200"/>
            <a:ext cx="2286000" cy="3276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body" idx="6"/>
          </p:nvPr>
        </p:nvSpPr>
        <p:spPr>
          <a:xfrm>
            <a:off x="6096000" y="4267200"/>
            <a:ext cx="2286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bum Cover">
  <p:cSld name="Album Cover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4" descr="gingham.jpg"/>
          <p:cNvPicPr preferRelativeResize="0"/>
          <p:nvPr/>
        </p:nvPicPr>
        <p:blipFill rotWithShape="1">
          <a:blip r:embed="rId2">
            <a:alphaModFix/>
          </a:blip>
          <a:srcRect t="26785"/>
          <a:stretch/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  <a:noFill/>
          <a:ln>
            <a:noFill/>
          </a:ln>
        </p:spPr>
      </p:pic>
      <p:sp>
        <p:nvSpPr>
          <p:cNvPr id="93" name="Google Shape;93;p14"/>
          <p:cNvSpPr/>
          <p:nvPr/>
        </p:nvSpPr>
        <p:spPr>
          <a:xfrm>
            <a:off x="319327" y="304800"/>
            <a:ext cx="8534400" cy="55626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/>
          <p:nvPr/>
        </p:nvSpPr>
        <p:spPr>
          <a:xfrm>
            <a:off x="319327" y="304800"/>
            <a:ext cx="8534400" cy="561975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lt1"/>
              </a:gs>
              <a:gs pos="100000">
                <a:srgbClr val="FFFFFF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586027" y="533400"/>
            <a:ext cx="8001000" cy="4999074"/>
          </a:xfrm>
          <a:prstGeom prst="roundRect">
            <a:avLst>
              <a:gd name="adj" fmla="val 8459"/>
            </a:avLst>
          </a:prstGeom>
          <a:noFill/>
          <a:ln w="25400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6" name="Google Shape;96;p14"/>
          <p:cNvGrpSpPr/>
          <p:nvPr/>
        </p:nvGrpSpPr>
        <p:grpSpPr>
          <a:xfrm>
            <a:off x="152754" y="4537508"/>
            <a:ext cx="8915046" cy="1406092"/>
            <a:chOff x="311150" y="5299075"/>
            <a:chExt cx="6743700" cy="1063625"/>
          </a:xfrm>
        </p:grpSpPr>
        <p:sp>
          <p:nvSpPr>
            <p:cNvPr id="97" name="Google Shape;97;p14"/>
            <p:cNvSpPr/>
            <p:nvPr/>
          </p:nvSpPr>
          <p:spPr>
            <a:xfrm>
              <a:off x="4488870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4374583" y="5589850"/>
              <a:ext cx="142467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3657548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4789460" y="5589850"/>
              <a:ext cx="144034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5155805" y="5673215"/>
              <a:ext cx="219181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3500991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3917434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14"/>
            <p:cNvSpPr/>
            <p:nvPr/>
          </p:nvSpPr>
          <p:spPr>
            <a:xfrm>
              <a:off x="4189844" y="5305425"/>
              <a:ext cx="112722" cy="1057275"/>
            </a:xfrm>
            <a:custGeom>
              <a:avLst/>
              <a:gdLst/>
              <a:ahLst/>
              <a:cxnLst/>
              <a:rect l="l" t="t" r="r" b="b"/>
              <a:pathLst>
                <a:path w="72" h="1078" extrusionOk="0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4"/>
            <p:cNvSpPr/>
            <p:nvPr/>
          </p:nvSpPr>
          <p:spPr>
            <a:xfrm>
              <a:off x="3338171" y="5418214"/>
              <a:ext cx="172213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14"/>
            <p:cNvSpPr/>
            <p:nvPr/>
          </p:nvSpPr>
          <p:spPr>
            <a:xfrm>
              <a:off x="6189086" y="5609465"/>
              <a:ext cx="250492" cy="753235"/>
            </a:xfrm>
            <a:custGeom>
              <a:avLst/>
              <a:gdLst/>
              <a:ahLst/>
              <a:cxnLst/>
              <a:rect l="l" t="t" r="r" b="b"/>
              <a:pathLst>
                <a:path w="160" h="768" extrusionOk="0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14"/>
            <p:cNvSpPr/>
            <p:nvPr/>
          </p:nvSpPr>
          <p:spPr>
            <a:xfrm>
              <a:off x="6646234" y="5673215"/>
              <a:ext cx="159689" cy="689485"/>
            </a:xfrm>
            <a:custGeom>
              <a:avLst/>
              <a:gdLst/>
              <a:ahLst/>
              <a:cxnLst/>
              <a:rect l="l" t="t" r="r" b="b"/>
              <a:pathLst>
                <a:path w="102" h="703" extrusionOk="0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4"/>
            <p:cNvSpPr/>
            <p:nvPr/>
          </p:nvSpPr>
          <p:spPr>
            <a:xfrm>
              <a:off x="6823144" y="5724216"/>
              <a:ext cx="231706" cy="638484"/>
            </a:xfrm>
            <a:custGeom>
              <a:avLst/>
              <a:gdLst/>
              <a:ahLst/>
              <a:cxnLst/>
              <a:rect l="l" t="t" r="r" b="b"/>
              <a:pathLst>
                <a:path w="148" h="651" extrusionOk="0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14"/>
            <p:cNvSpPr/>
            <p:nvPr/>
          </p:nvSpPr>
          <p:spPr>
            <a:xfrm>
              <a:off x="5850922" y="5926256"/>
              <a:ext cx="104893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14"/>
            <p:cNvSpPr/>
            <p:nvPr/>
          </p:nvSpPr>
          <p:spPr>
            <a:xfrm>
              <a:off x="6062275" y="5564349"/>
              <a:ext cx="125245" cy="798351"/>
            </a:xfrm>
            <a:custGeom>
              <a:avLst/>
              <a:gdLst/>
              <a:ahLst/>
              <a:cxnLst/>
              <a:rect l="l" t="t" r="r" b="b"/>
              <a:pathLst>
                <a:path w="80" h="814" extrusionOk="0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14"/>
            <p:cNvSpPr/>
            <p:nvPr/>
          </p:nvSpPr>
          <p:spPr>
            <a:xfrm>
              <a:off x="5650528" y="5589850"/>
              <a:ext cx="104893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14"/>
            <p:cNvSpPr/>
            <p:nvPr/>
          </p:nvSpPr>
          <p:spPr>
            <a:xfrm>
              <a:off x="5008641" y="5673215"/>
              <a:ext cx="158123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4"/>
            <p:cNvSpPr/>
            <p:nvPr/>
          </p:nvSpPr>
          <p:spPr>
            <a:xfrm>
              <a:off x="6458365" y="5502560"/>
              <a:ext cx="125246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14"/>
            <p:cNvSpPr/>
            <p:nvPr/>
          </p:nvSpPr>
          <p:spPr>
            <a:xfrm>
              <a:off x="5393773" y="5487849"/>
              <a:ext cx="183172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14"/>
            <p:cNvSpPr/>
            <p:nvPr/>
          </p:nvSpPr>
          <p:spPr>
            <a:xfrm>
              <a:off x="6196914" y="5927236"/>
              <a:ext cx="344427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14"/>
            <p:cNvSpPr/>
            <p:nvPr/>
          </p:nvSpPr>
          <p:spPr>
            <a:xfrm>
              <a:off x="6192217" y="5813467"/>
              <a:ext cx="154992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14"/>
            <p:cNvSpPr/>
            <p:nvPr/>
          </p:nvSpPr>
          <p:spPr>
            <a:xfrm>
              <a:off x="5883798" y="5862505"/>
              <a:ext cx="236403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14"/>
            <p:cNvSpPr/>
            <p:nvPr/>
          </p:nvSpPr>
          <p:spPr>
            <a:xfrm>
              <a:off x="5968340" y="5839947"/>
              <a:ext cx="344427" cy="433503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4"/>
            <p:cNvSpPr/>
            <p:nvPr/>
          </p:nvSpPr>
          <p:spPr>
            <a:xfrm>
              <a:off x="6256406" y="5837985"/>
              <a:ext cx="154992" cy="524715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4"/>
            <p:cNvSpPr/>
            <p:nvPr/>
          </p:nvSpPr>
          <p:spPr>
            <a:xfrm>
              <a:off x="6276758" y="5890947"/>
              <a:ext cx="234837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4"/>
            <p:cNvSpPr/>
            <p:nvPr/>
          </p:nvSpPr>
          <p:spPr>
            <a:xfrm>
              <a:off x="5990258" y="5740889"/>
              <a:ext cx="272410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4"/>
            <p:cNvSpPr/>
            <p:nvPr/>
          </p:nvSpPr>
          <p:spPr>
            <a:xfrm>
              <a:off x="6034094" y="5678120"/>
              <a:ext cx="270845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4"/>
            <p:cNvSpPr/>
            <p:nvPr/>
          </p:nvSpPr>
          <p:spPr>
            <a:xfrm>
              <a:off x="6079496" y="5623196"/>
              <a:ext cx="123680" cy="716947"/>
            </a:xfrm>
            <a:custGeom>
              <a:avLst/>
              <a:gdLst/>
              <a:ahLst/>
              <a:cxnLst/>
              <a:rect l="l" t="t" r="r" b="b"/>
              <a:pathLst>
                <a:path w="79" h="731" extrusionOk="0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4"/>
            <p:cNvSpPr/>
            <p:nvPr/>
          </p:nvSpPr>
          <p:spPr>
            <a:xfrm>
              <a:off x="5985561" y="5693812"/>
              <a:ext cx="186304" cy="641426"/>
            </a:xfrm>
            <a:custGeom>
              <a:avLst/>
              <a:gdLst/>
              <a:ahLst/>
              <a:cxnLst/>
              <a:rect l="l" t="t" r="r" b="b"/>
              <a:pathLst>
                <a:path w="119" h="654" extrusionOk="0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4"/>
            <p:cNvSpPr/>
            <p:nvPr/>
          </p:nvSpPr>
          <p:spPr>
            <a:xfrm>
              <a:off x="5764815" y="6012564"/>
              <a:ext cx="154992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4"/>
            <p:cNvSpPr/>
            <p:nvPr/>
          </p:nvSpPr>
          <p:spPr>
            <a:xfrm>
              <a:off x="5785167" y="5781101"/>
              <a:ext cx="186304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4"/>
            <p:cNvSpPr/>
            <p:nvPr/>
          </p:nvSpPr>
          <p:spPr>
            <a:xfrm>
              <a:off x="5540937" y="5708524"/>
              <a:ext cx="223878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4"/>
            <p:cNvSpPr/>
            <p:nvPr/>
          </p:nvSpPr>
          <p:spPr>
            <a:xfrm>
              <a:off x="5747594" y="5822293"/>
              <a:ext cx="154992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4"/>
            <p:cNvSpPr/>
            <p:nvPr/>
          </p:nvSpPr>
          <p:spPr>
            <a:xfrm>
              <a:off x="5483011" y="5862505"/>
              <a:ext cx="234836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4"/>
            <p:cNvSpPr/>
            <p:nvPr/>
          </p:nvSpPr>
          <p:spPr>
            <a:xfrm>
              <a:off x="5885364" y="5760504"/>
              <a:ext cx="186304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4"/>
            <p:cNvSpPr/>
            <p:nvPr/>
          </p:nvSpPr>
          <p:spPr>
            <a:xfrm>
              <a:off x="5226256" y="5732062"/>
              <a:ext cx="272411" cy="510984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4"/>
            <p:cNvSpPr/>
            <p:nvPr/>
          </p:nvSpPr>
          <p:spPr>
            <a:xfrm>
              <a:off x="5559724" y="5924294"/>
              <a:ext cx="250493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4"/>
            <p:cNvSpPr/>
            <p:nvPr/>
          </p:nvSpPr>
          <p:spPr>
            <a:xfrm>
              <a:off x="5467355" y="5810524"/>
              <a:ext cx="112722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4"/>
            <p:cNvSpPr/>
            <p:nvPr/>
          </p:nvSpPr>
          <p:spPr>
            <a:xfrm>
              <a:off x="5241912" y="5862505"/>
              <a:ext cx="170648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4"/>
            <p:cNvSpPr/>
            <p:nvPr/>
          </p:nvSpPr>
          <p:spPr>
            <a:xfrm>
              <a:off x="5301404" y="5839947"/>
              <a:ext cx="252058" cy="433503"/>
            </a:xfrm>
            <a:custGeom>
              <a:avLst/>
              <a:gdLst/>
              <a:ahLst/>
              <a:cxnLst/>
              <a:rect l="l" t="t" r="r" b="b"/>
              <a:pathLst>
                <a:path w="161" h="442" extrusionOk="0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4"/>
            <p:cNvSpPr/>
            <p:nvPr/>
          </p:nvSpPr>
          <p:spPr>
            <a:xfrm>
              <a:off x="5802389" y="5816409"/>
              <a:ext cx="112721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4"/>
            <p:cNvSpPr/>
            <p:nvPr/>
          </p:nvSpPr>
          <p:spPr>
            <a:xfrm>
              <a:off x="5816479" y="5868390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4"/>
            <p:cNvSpPr/>
            <p:nvPr/>
          </p:nvSpPr>
          <p:spPr>
            <a:xfrm>
              <a:off x="5351503" y="5737947"/>
              <a:ext cx="197262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4"/>
            <p:cNvSpPr/>
            <p:nvPr/>
          </p:nvSpPr>
          <p:spPr>
            <a:xfrm>
              <a:off x="5695930" y="5651639"/>
              <a:ext cx="320943" cy="674772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4"/>
            <p:cNvSpPr/>
            <p:nvPr/>
          </p:nvSpPr>
          <p:spPr>
            <a:xfrm>
              <a:off x="5606692" y="5637908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4"/>
            <p:cNvSpPr/>
            <p:nvPr/>
          </p:nvSpPr>
          <p:spPr>
            <a:xfrm>
              <a:off x="5337413" y="5632023"/>
              <a:ext cx="306853" cy="708119"/>
            </a:xfrm>
            <a:custGeom>
              <a:avLst/>
              <a:gdLst/>
              <a:ahLst/>
              <a:cxnLst/>
              <a:rect l="l" t="t" r="r" b="b"/>
              <a:pathLst>
                <a:path w="196" h="722" extrusionOk="0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4"/>
            <p:cNvSpPr/>
            <p:nvPr/>
          </p:nvSpPr>
          <p:spPr>
            <a:xfrm>
              <a:off x="5315494" y="5693812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4"/>
            <p:cNvSpPr/>
            <p:nvPr/>
          </p:nvSpPr>
          <p:spPr>
            <a:xfrm>
              <a:off x="5154240" y="6012564"/>
              <a:ext cx="112721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4"/>
            <p:cNvSpPr/>
            <p:nvPr/>
          </p:nvSpPr>
          <p:spPr>
            <a:xfrm>
              <a:off x="5169895" y="5781101"/>
              <a:ext cx="134640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4"/>
            <p:cNvSpPr/>
            <p:nvPr/>
          </p:nvSpPr>
          <p:spPr>
            <a:xfrm>
              <a:off x="4991420" y="5651639"/>
              <a:ext cx="198828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14"/>
            <p:cNvSpPr/>
            <p:nvPr/>
          </p:nvSpPr>
          <p:spPr>
            <a:xfrm>
              <a:off x="5141715" y="582229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4"/>
            <p:cNvSpPr/>
            <p:nvPr/>
          </p:nvSpPr>
          <p:spPr>
            <a:xfrm>
              <a:off x="4949149" y="5862505"/>
              <a:ext cx="170648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4"/>
            <p:cNvSpPr/>
            <p:nvPr/>
          </p:nvSpPr>
          <p:spPr>
            <a:xfrm>
              <a:off x="5241912" y="576050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14"/>
            <p:cNvSpPr/>
            <p:nvPr/>
          </p:nvSpPr>
          <p:spPr>
            <a:xfrm>
              <a:off x="5074395" y="564967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4"/>
            <p:cNvSpPr/>
            <p:nvPr/>
          </p:nvSpPr>
          <p:spPr>
            <a:xfrm>
              <a:off x="6555431" y="5731081"/>
              <a:ext cx="272410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14"/>
            <p:cNvSpPr/>
            <p:nvPr/>
          </p:nvSpPr>
          <p:spPr>
            <a:xfrm>
              <a:off x="6571087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14"/>
            <p:cNvSpPr/>
            <p:nvPr/>
          </p:nvSpPr>
          <p:spPr>
            <a:xfrm>
              <a:off x="6632144" y="5838967"/>
              <a:ext cx="250493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14"/>
            <p:cNvSpPr/>
            <p:nvPr/>
          </p:nvSpPr>
          <p:spPr>
            <a:xfrm>
              <a:off x="6644669" y="5692831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4"/>
            <p:cNvSpPr/>
            <p:nvPr/>
          </p:nvSpPr>
          <p:spPr>
            <a:xfrm>
              <a:off x="6483415" y="6011583"/>
              <a:ext cx="112721" cy="296195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4"/>
            <p:cNvSpPr/>
            <p:nvPr/>
          </p:nvSpPr>
          <p:spPr>
            <a:xfrm>
              <a:off x="6499070" y="5780120"/>
              <a:ext cx="134640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14"/>
            <p:cNvSpPr/>
            <p:nvPr/>
          </p:nvSpPr>
          <p:spPr>
            <a:xfrm>
              <a:off x="6320595" y="565065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14"/>
            <p:cNvSpPr/>
            <p:nvPr/>
          </p:nvSpPr>
          <p:spPr>
            <a:xfrm>
              <a:off x="6470890" y="5821313"/>
              <a:ext cx="112721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4"/>
            <p:cNvSpPr/>
            <p:nvPr/>
          </p:nvSpPr>
          <p:spPr>
            <a:xfrm>
              <a:off x="6278324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4"/>
            <p:cNvSpPr/>
            <p:nvPr/>
          </p:nvSpPr>
          <p:spPr>
            <a:xfrm>
              <a:off x="6571087" y="575952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4"/>
            <p:cNvSpPr/>
            <p:nvPr/>
          </p:nvSpPr>
          <p:spPr>
            <a:xfrm>
              <a:off x="6403570" y="5648697"/>
              <a:ext cx="198828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4"/>
            <p:cNvSpPr/>
            <p:nvPr/>
          </p:nvSpPr>
          <p:spPr>
            <a:xfrm>
              <a:off x="4720575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14"/>
            <p:cNvSpPr/>
            <p:nvPr/>
          </p:nvSpPr>
          <p:spPr>
            <a:xfrm>
              <a:off x="4847387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14"/>
            <p:cNvSpPr/>
            <p:nvPr/>
          </p:nvSpPr>
          <p:spPr>
            <a:xfrm>
              <a:off x="4997682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4"/>
            <p:cNvSpPr/>
            <p:nvPr/>
          </p:nvSpPr>
          <p:spPr>
            <a:xfrm>
              <a:off x="4870871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14"/>
            <p:cNvSpPr/>
            <p:nvPr/>
          </p:nvSpPr>
          <p:spPr>
            <a:xfrm>
              <a:off x="4805116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4"/>
            <p:cNvSpPr/>
            <p:nvPr/>
          </p:nvSpPr>
          <p:spPr>
            <a:xfrm>
              <a:off x="4739362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14"/>
            <p:cNvSpPr/>
            <p:nvPr/>
          </p:nvSpPr>
          <p:spPr>
            <a:xfrm>
              <a:off x="4903747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4"/>
            <p:cNvSpPr/>
            <p:nvPr/>
          </p:nvSpPr>
          <p:spPr>
            <a:xfrm>
              <a:off x="4875567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4"/>
            <p:cNvSpPr/>
            <p:nvPr/>
          </p:nvSpPr>
          <p:spPr>
            <a:xfrm>
              <a:off x="4942887" y="5888986"/>
              <a:ext cx="81410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4963239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5129191" y="6167525"/>
              <a:ext cx="103328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4"/>
            <p:cNvSpPr/>
            <p:nvPr/>
          </p:nvSpPr>
          <p:spPr>
            <a:xfrm>
              <a:off x="5096314" y="6005698"/>
              <a:ext cx="122114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4"/>
            <p:cNvSpPr/>
            <p:nvPr/>
          </p:nvSpPr>
          <p:spPr>
            <a:xfrm>
              <a:off x="5232519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4"/>
            <p:cNvSpPr/>
            <p:nvPr/>
          </p:nvSpPr>
          <p:spPr>
            <a:xfrm>
              <a:off x="5141715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5262265" y="6053756"/>
              <a:ext cx="156557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5028994" y="5978237"/>
              <a:ext cx="123680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5407863" y="6025314"/>
              <a:ext cx="178476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5201207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5354634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5464224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537185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4"/>
            <p:cNvSpPr/>
            <p:nvPr/>
          </p:nvSpPr>
          <p:spPr>
            <a:xfrm>
              <a:off x="5132322" y="6017468"/>
              <a:ext cx="75147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4"/>
            <p:cNvSpPr/>
            <p:nvPr/>
          </p:nvSpPr>
          <p:spPr>
            <a:xfrm>
              <a:off x="5083789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5374986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5065002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5205904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4"/>
            <p:cNvSpPr/>
            <p:nvPr/>
          </p:nvSpPr>
          <p:spPr>
            <a:xfrm>
              <a:off x="5310797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5439175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5559724" y="6167525"/>
              <a:ext cx="7514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5536240" y="6005698"/>
              <a:ext cx="87673" cy="357002"/>
            </a:xfrm>
            <a:custGeom>
              <a:avLst/>
              <a:gdLst/>
              <a:ahLst/>
              <a:cxnLst/>
              <a:rect l="l" t="t" r="r" b="b"/>
              <a:pathLst>
                <a:path w="56" h="364" extrusionOk="0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5611388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5569118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5656790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4"/>
            <p:cNvSpPr/>
            <p:nvPr/>
          </p:nvSpPr>
          <p:spPr>
            <a:xfrm>
              <a:off x="5487707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4"/>
            <p:cNvSpPr/>
            <p:nvPr/>
          </p:nvSpPr>
          <p:spPr>
            <a:xfrm>
              <a:off x="5556593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4"/>
            <p:cNvSpPr/>
            <p:nvPr/>
          </p:nvSpPr>
          <p:spPr>
            <a:xfrm>
              <a:off x="4531140" y="6025314"/>
              <a:ext cx="178476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4"/>
            <p:cNvSpPr/>
            <p:nvPr/>
          </p:nvSpPr>
          <p:spPr>
            <a:xfrm>
              <a:off x="4587501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4495132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4562452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4683001" y="6167525"/>
              <a:ext cx="75148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4"/>
            <p:cNvSpPr/>
            <p:nvPr/>
          </p:nvSpPr>
          <p:spPr>
            <a:xfrm>
              <a:off x="4659517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4"/>
            <p:cNvSpPr/>
            <p:nvPr/>
          </p:nvSpPr>
          <p:spPr>
            <a:xfrm>
              <a:off x="4734665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4692395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780067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4"/>
            <p:cNvSpPr/>
            <p:nvPr/>
          </p:nvSpPr>
          <p:spPr>
            <a:xfrm>
              <a:off x="4610984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4"/>
            <p:cNvSpPr/>
            <p:nvPr/>
          </p:nvSpPr>
          <p:spPr>
            <a:xfrm>
              <a:off x="4679870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3576138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3702950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3853246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4"/>
            <p:cNvSpPr/>
            <p:nvPr/>
          </p:nvSpPr>
          <p:spPr>
            <a:xfrm>
              <a:off x="3726434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3660680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3594926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3759311" y="5971371"/>
              <a:ext cx="178475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3731130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3798451" y="5888986"/>
              <a:ext cx="81409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3818803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3984754" y="6167525"/>
              <a:ext cx="103328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3951877" y="6005698"/>
              <a:ext cx="12211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4088082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3997279" y="6017468"/>
              <a:ext cx="101762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4117828" y="6053756"/>
              <a:ext cx="156558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3884557" y="5978237"/>
              <a:ext cx="123681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4"/>
            <p:cNvSpPr/>
            <p:nvPr/>
          </p:nvSpPr>
          <p:spPr>
            <a:xfrm>
              <a:off x="4263427" y="6025314"/>
              <a:ext cx="178475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4056771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4210197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4319788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4227418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3987885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3939352" y="6053756"/>
              <a:ext cx="114288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4230549" y="5971371"/>
              <a:ext cx="12994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3920565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4061467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4166361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4294738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4415288" y="6167525"/>
              <a:ext cx="75147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4391804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4466952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4424681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4512354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4343271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4412157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3386704" y="6025314"/>
              <a:ext cx="180041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3443065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335069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3418015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3538565" y="6167525"/>
              <a:ext cx="75147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3515081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3590229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3547958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3635631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3466548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3535434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4692395" y="5927236"/>
              <a:ext cx="344427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4687698" y="5813467"/>
              <a:ext cx="154992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4380845" y="5862505"/>
              <a:ext cx="234837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4463821" y="5839947"/>
              <a:ext cx="344427" cy="433503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4751886" y="5837985"/>
              <a:ext cx="154993" cy="524715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4772239" y="5890947"/>
              <a:ext cx="236402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4487304" y="5740889"/>
              <a:ext cx="270845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4529575" y="5678120"/>
              <a:ext cx="272410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4576542" y="5623196"/>
              <a:ext cx="122115" cy="716947"/>
            </a:xfrm>
            <a:custGeom>
              <a:avLst/>
              <a:gdLst/>
              <a:ahLst/>
              <a:cxnLst/>
              <a:rect l="l" t="t" r="r" b="b"/>
              <a:pathLst>
                <a:path w="78" h="731" extrusionOk="0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4"/>
            <p:cNvSpPr/>
            <p:nvPr/>
          </p:nvSpPr>
          <p:spPr>
            <a:xfrm>
              <a:off x="4482607" y="5693812"/>
              <a:ext cx="184739" cy="641426"/>
            </a:xfrm>
            <a:custGeom>
              <a:avLst/>
              <a:gdLst/>
              <a:ahLst/>
              <a:cxnLst/>
              <a:rect l="l" t="t" r="r" b="b"/>
              <a:pathLst>
                <a:path w="118" h="654" extrusionOk="0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4"/>
            <p:cNvSpPr/>
            <p:nvPr/>
          </p:nvSpPr>
          <p:spPr>
            <a:xfrm>
              <a:off x="4260296" y="6012564"/>
              <a:ext cx="154992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4280648" y="5781101"/>
              <a:ext cx="186304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4036418" y="5708524"/>
              <a:ext cx="223878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4243074" y="5822293"/>
              <a:ext cx="154992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3978492" y="5862505"/>
              <a:ext cx="236402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4380845" y="5760504"/>
              <a:ext cx="186304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4"/>
            <p:cNvSpPr/>
            <p:nvPr/>
          </p:nvSpPr>
          <p:spPr>
            <a:xfrm>
              <a:off x="3721737" y="5732062"/>
              <a:ext cx="272411" cy="510984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4055205" y="5924294"/>
              <a:ext cx="250492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3962836" y="5810524"/>
              <a:ext cx="112721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4"/>
            <p:cNvSpPr/>
            <p:nvPr/>
          </p:nvSpPr>
          <p:spPr>
            <a:xfrm>
              <a:off x="3737393" y="5862505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3798451" y="5839947"/>
              <a:ext cx="250492" cy="433503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4297869" y="5816409"/>
              <a:ext cx="112722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4311960" y="5868390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3846983" y="5737947"/>
              <a:ext cx="198829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4"/>
            <p:cNvSpPr/>
            <p:nvPr/>
          </p:nvSpPr>
          <p:spPr>
            <a:xfrm>
              <a:off x="4192975" y="5651639"/>
              <a:ext cx="320944" cy="674772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4103738" y="5637908"/>
              <a:ext cx="197262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3832893" y="5632023"/>
              <a:ext cx="308418" cy="708119"/>
            </a:xfrm>
            <a:custGeom>
              <a:avLst/>
              <a:gdLst/>
              <a:ahLst/>
              <a:cxnLst/>
              <a:rect l="l" t="t" r="r" b="b"/>
              <a:pathLst>
                <a:path w="197" h="722" extrusionOk="0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3810975" y="5693812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4"/>
            <p:cNvSpPr/>
            <p:nvPr/>
          </p:nvSpPr>
          <p:spPr>
            <a:xfrm>
              <a:off x="3649721" y="6012564"/>
              <a:ext cx="112721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3665376" y="5781101"/>
              <a:ext cx="134640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3488466" y="5651639"/>
              <a:ext cx="197263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3637196" y="582229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3444630" y="5862505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4"/>
            <p:cNvSpPr/>
            <p:nvPr/>
          </p:nvSpPr>
          <p:spPr>
            <a:xfrm>
              <a:off x="3737393" y="576050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4"/>
            <p:cNvSpPr/>
            <p:nvPr/>
          </p:nvSpPr>
          <p:spPr>
            <a:xfrm>
              <a:off x="3569876" y="564967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4"/>
            <p:cNvSpPr/>
            <p:nvPr/>
          </p:nvSpPr>
          <p:spPr>
            <a:xfrm>
              <a:off x="5052477" y="5731081"/>
              <a:ext cx="270845" cy="510983"/>
            </a:xfrm>
            <a:custGeom>
              <a:avLst/>
              <a:gdLst/>
              <a:ahLst/>
              <a:cxnLst/>
              <a:rect l="l" t="t" r="r" b="b"/>
              <a:pathLst>
                <a:path w="173" h="521" extrusionOk="0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4"/>
            <p:cNvSpPr/>
            <p:nvPr/>
          </p:nvSpPr>
          <p:spPr>
            <a:xfrm>
              <a:off x="5066567" y="5861524"/>
              <a:ext cx="172214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4"/>
            <p:cNvSpPr/>
            <p:nvPr/>
          </p:nvSpPr>
          <p:spPr>
            <a:xfrm>
              <a:off x="5127625" y="5838967"/>
              <a:ext cx="250492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4"/>
            <p:cNvSpPr/>
            <p:nvPr/>
          </p:nvSpPr>
          <p:spPr>
            <a:xfrm>
              <a:off x="4978895" y="6011583"/>
              <a:ext cx="114287" cy="296195"/>
            </a:xfrm>
            <a:custGeom>
              <a:avLst/>
              <a:gdLst/>
              <a:ahLst/>
              <a:cxnLst/>
              <a:rect l="l" t="t" r="r" b="b"/>
              <a:pathLst>
                <a:path w="73" h="302" extrusionOk="0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4"/>
            <p:cNvSpPr/>
            <p:nvPr/>
          </p:nvSpPr>
          <p:spPr>
            <a:xfrm>
              <a:off x="4994551" y="5780120"/>
              <a:ext cx="134640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4"/>
            <p:cNvSpPr/>
            <p:nvPr/>
          </p:nvSpPr>
          <p:spPr>
            <a:xfrm>
              <a:off x="4966370" y="582131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4"/>
            <p:cNvSpPr/>
            <p:nvPr/>
          </p:nvSpPr>
          <p:spPr>
            <a:xfrm>
              <a:off x="4773805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4"/>
            <p:cNvSpPr/>
            <p:nvPr/>
          </p:nvSpPr>
          <p:spPr>
            <a:xfrm>
              <a:off x="5066567" y="5759524"/>
              <a:ext cx="136206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4"/>
            <p:cNvSpPr/>
            <p:nvPr/>
          </p:nvSpPr>
          <p:spPr>
            <a:xfrm>
              <a:off x="4900616" y="5648697"/>
              <a:ext cx="197263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4"/>
            <p:cNvSpPr/>
            <p:nvPr/>
          </p:nvSpPr>
          <p:spPr>
            <a:xfrm>
              <a:off x="5860315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4"/>
            <p:cNvSpPr/>
            <p:nvPr/>
          </p:nvSpPr>
          <p:spPr>
            <a:xfrm>
              <a:off x="5988692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4"/>
            <p:cNvSpPr/>
            <p:nvPr/>
          </p:nvSpPr>
          <p:spPr>
            <a:xfrm>
              <a:off x="6137422" y="6053756"/>
              <a:ext cx="156558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4"/>
            <p:cNvSpPr/>
            <p:nvPr/>
          </p:nvSpPr>
          <p:spPr>
            <a:xfrm>
              <a:off x="6012176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4"/>
            <p:cNvSpPr/>
            <p:nvPr/>
          </p:nvSpPr>
          <p:spPr>
            <a:xfrm>
              <a:off x="5946421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4"/>
            <p:cNvSpPr/>
            <p:nvPr/>
          </p:nvSpPr>
          <p:spPr>
            <a:xfrm>
              <a:off x="5879102" y="6053756"/>
              <a:ext cx="156557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4"/>
            <p:cNvSpPr/>
            <p:nvPr/>
          </p:nvSpPr>
          <p:spPr>
            <a:xfrm>
              <a:off x="6043487" y="5971371"/>
              <a:ext cx="180042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4"/>
            <p:cNvSpPr/>
            <p:nvPr/>
          </p:nvSpPr>
          <p:spPr>
            <a:xfrm>
              <a:off x="6015307" y="5971371"/>
              <a:ext cx="180041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4"/>
            <p:cNvSpPr/>
            <p:nvPr/>
          </p:nvSpPr>
          <p:spPr>
            <a:xfrm>
              <a:off x="6084192" y="5888986"/>
              <a:ext cx="79845" cy="473714"/>
            </a:xfrm>
            <a:custGeom>
              <a:avLst/>
              <a:gdLst/>
              <a:ahLst/>
              <a:cxnLst/>
              <a:rect l="l" t="t" r="r" b="b"/>
              <a:pathLst>
                <a:path w="51" h="483" extrusionOk="0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4"/>
            <p:cNvSpPr/>
            <p:nvPr/>
          </p:nvSpPr>
          <p:spPr>
            <a:xfrm>
              <a:off x="6102979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4"/>
            <p:cNvSpPr/>
            <p:nvPr/>
          </p:nvSpPr>
          <p:spPr>
            <a:xfrm>
              <a:off x="6270496" y="6167525"/>
              <a:ext cx="101763" cy="195175"/>
            </a:xfrm>
            <a:custGeom>
              <a:avLst/>
              <a:gdLst/>
              <a:ahLst/>
              <a:cxnLst/>
              <a:rect l="l" t="t" r="r" b="b"/>
              <a:pathLst>
                <a:path w="65" h="199" extrusionOk="0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4"/>
            <p:cNvSpPr/>
            <p:nvPr/>
          </p:nvSpPr>
          <p:spPr>
            <a:xfrm>
              <a:off x="6236053" y="6005698"/>
              <a:ext cx="12211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4"/>
            <p:cNvSpPr/>
            <p:nvPr/>
          </p:nvSpPr>
          <p:spPr>
            <a:xfrm>
              <a:off x="6372259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4"/>
            <p:cNvSpPr/>
            <p:nvPr/>
          </p:nvSpPr>
          <p:spPr>
            <a:xfrm>
              <a:off x="6281455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4"/>
            <p:cNvSpPr/>
            <p:nvPr/>
          </p:nvSpPr>
          <p:spPr>
            <a:xfrm>
              <a:off x="6403570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6170299" y="5978237"/>
              <a:ext cx="122115" cy="384463"/>
            </a:xfrm>
            <a:custGeom>
              <a:avLst/>
              <a:gdLst/>
              <a:ahLst/>
              <a:cxnLst/>
              <a:rect l="l" t="t" r="r" b="b"/>
              <a:pathLst>
                <a:path w="78" h="392" extrusionOk="0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4"/>
            <p:cNvSpPr/>
            <p:nvPr/>
          </p:nvSpPr>
          <p:spPr>
            <a:xfrm>
              <a:off x="6547603" y="6025314"/>
              <a:ext cx="180042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6342512" y="6076314"/>
              <a:ext cx="164386" cy="286386"/>
            </a:xfrm>
            <a:custGeom>
              <a:avLst/>
              <a:gdLst/>
              <a:ahLst/>
              <a:cxnLst/>
              <a:rect l="l" t="t" r="r" b="b"/>
              <a:pathLst>
                <a:path w="105" h="292" extrusionOk="0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6494373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6603964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651159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6273627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4"/>
            <p:cNvSpPr/>
            <p:nvPr/>
          </p:nvSpPr>
          <p:spPr>
            <a:xfrm>
              <a:off x="6225094" y="6053756"/>
              <a:ext cx="112722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6514726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6206307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4"/>
            <p:cNvSpPr/>
            <p:nvPr/>
          </p:nvSpPr>
          <p:spPr>
            <a:xfrm>
              <a:off x="6345644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6450537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6578915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6701030" y="6167525"/>
              <a:ext cx="73581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6675981" y="6005698"/>
              <a:ext cx="89237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6751128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6708857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6796530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6627448" y="5978237"/>
              <a:ext cx="89237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6696333" y="5971371"/>
              <a:ext cx="131508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5670880" y="6025314"/>
              <a:ext cx="180042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5727241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5634872" y="6076314"/>
              <a:ext cx="165950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5702192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5824307" y="6167525"/>
              <a:ext cx="73582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5799258" y="6005698"/>
              <a:ext cx="89237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5874405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5832134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5921372" y="6053756"/>
              <a:ext cx="112722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5750725" y="5978237"/>
              <a:ext cx="89237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5819610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5448568" y="5724216"/>
              <a:ext cx="319378" cy="638484"/>
            </a:xfrm>
            <a:custGeom>
              <a:avLst/>
              <a:gdLst/>
              <a:ahLst/>
              <a:cxnLst/>
              <a:rect l="l" t="t" r="r" b="b"/>
              <a:pathLst>
                <a:path w="204" h="651" extrusionOk="0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5738200" y="5589850"/>
              <a:ext cx="144033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6281455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5323322" y="5589850"/>
              <a:ext cx="142468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4881830" y="5673215"/>
              <a:ext cx="219180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6503767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6087323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5952684" y="5305425"/>
              <a:ext cx="114287" cy="1057275"/>
            </a:xfrm>
            <a:custGeom>
              <a:avLst/>
              <a:gdLst/>
              <a:ahLst/>
              <a:cxnLst/>
              <a:rect l="l" t="t" r="r" b="b"/>
              <a:pathLst>
                <a:path w="73" h="1078" extrusionOk="0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6746431" y="5418214"/>
              <a:ext cx="172214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3815672" y="5609465"/>
              <a:ext cx="252058" cy="753235"/>
            </a:xfrm>
            <a:custGeom>
              <a:avLst/>
              <a:gdLst/>
              <a:ahLst/>
              <a:cxnLst/>
              <a:rect l="l" t="t" r="r" b="b"/>
              <a:pathLst>
                <a:path w="161" h="768" extrusionOk="0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3450892" y="5673215"/>
              <a:ext cx="158124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3200400" y="5724216"/>
              <a:ext cx="233271" cy="638484"/>
            </a:xfrm>
            <a:custGeom>
              <a:avLst/>
              <a:gdLst/>
              <a:ahLst/>
              <a:cxnLst/>
              <a:rect l="l" t="t" r="r" b="b"/>
              <a:pathLst>
                <a:path w="149" h="651" extrusionOk="0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4301000" y="5926256"/>
              <a:ext cx="104894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4069295" y="5564349"/>
              <a:ext cx="123680" cy="798351"/>
            </a:xfrm>
            <a:custGeom>
              <a:avLst/>
              <a:gdLst/>
              <a:ahLst/>
              <a:cxnLst/>
              <a:rect l="l" t="t" r="r" b="b"/>
              <a:pathLst>
                <a:path w="79" h="814" extrusionOk="0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4501394" y="5589850"/>
              <a:ext cx="104894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5090051" y="5673215"/>
              <a:ext cx="158123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3673204" y="5502560"/>
              <a:ext cx="125247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4679870" y="5487849"/>
              <a:ext cx="183172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1438296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1338318" y="5583500"/>
              <a:ext cx="124630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711061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1701250" y="5583500"/>
              <a:ext cx="126000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2021727" y="5666865"/>
              <a:ext cx="191738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574105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938407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1176710" y="5299075"/>
              <a:ext cx="98608" cy="1057275"/>
            </a:xfrm>
            <a:custGeom>
              <a:avLst/>
              <a:gdLst/>
              <a:ahLst/>
              <a:cxnLst/>
              <a:rect l="l" t="t" r="r" b="b"/>
              <a:pathLst>
                <a:path w="72" h="1078" extrusionOk="0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431671" y="5411864"/>
              <a:ext cx="150651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2925635" y="5603115"/>
              <a:ext cx="219129" cy="753235"/>
            </a:xfrm>
            <a:custGeom>
              <a:avLst/>
              <a:gdLst/>
              <a:ahLst/>
              <a:cxnLst/>
              <a:rect l="l" t="t" r="r" b="b"/>
              <a:pathLst>
                <a:path w="160" h="768" extrusionOk="0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3325545" y="5666865"/>
              <a:ext cx="139695" cy="689485"/>
            </a:xfrm>
            <a:custGeom>
              <a:avLst/>
              <a:gdLst/>
              <a:ahLst/>
              <a:cxnLst/>
              <a:rect l="l" t="t" r="r" b="b"/>
              <a:pathLst>
                <a:path w="102" h="703" extrusionOk="0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3480305" y="5717866"/>
              <a:ext cx="202695" cy="638484"/>
            </a:xfrm>
            <a:custGeom>
              <a:avLst/>
              <a:gdLst/>
              <a:ahLst/>
              <a:cxnLst/>
              <a:rect l="l" t="t" r="r" b="b"/>
              <a:pathLst>
                <a:path w="148" h="651" extrusionOk="0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2629811" y="5919906"/>
              <a:ext cx="91760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2814700" y="5557999"/>
              <a:ext cx="109565" cy="798351"/>
            </a:xfrm>
            <a:custGeom>
              <a:avLst/>
              <a:gdLst/>
              <a:ahLst/>
              <a:cxnLst/>
              <a:rect l="l" t="t" r="r" b="b"/>
              <a:pathLst>
                <a:path w="80" h="814" extrusionOk="0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2454507" y="5583500"/>
              <a:ext cx="91761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1892989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3161198" y="5496210"/>
              <a:ext cx="109565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2229900" y="5481499"/>
              <a:ext cx="160237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2932482" y="5920886"/>
              <a:ext cx="301303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2928373" y="5807117"/>
              <a:ext cx="135587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2658572" y="5856155"/>
              <a:ext cx="206803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2732527" y="5833596"/>
              <a:ext cx="301304" cy="433504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2984526" y="5831636"/>
              <a:ext cx="135586" cy="524714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3002330" y="5884598"/>
              <a:ext cx="205434" cy="467828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2751701" y="5734539"/>
              <a:ext cx="238303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2790049" y="5671770"/>
              <a:ext cx="236932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2829765" y="5616846"/>
              <a:ext cx="108196" cy="716947"/>
            </a:xfrm>
            <a:custGeom>
              <a:avLst/>
              <a:gdLst/>
              <a:ahLst/>
              <a:cxnLst/>
              <a:rect l="l" t="t" r="r" b="b"/>
              <a:pathLst>
                <a:path w="79" h="731" extrusionOk="0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2747592" y="5687462"/>
              <a:ext cx="162977" cy="641426"/>
            </a:xfrm>
            <a:custGeom>
              <a:avLst/>
              <a:gdLst/>
              <a:ahLst/>
              <a:cxnLst/>
              <a:rect l="l" t="t" r="r" b="b"/>
              <a:pathLst>
                <a:path w="119" h="654" extrusionOk="0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2554485" y="6006214"/>
              <a:ext cx="135586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2572289" y="5774751"/>
              <a:ext cx="162978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2358638" y="5702174"/>
              <a:ext cx="195847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2539420" y="5815943"/>
              <a:ext cx="135587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4"/>
            <p:cNvSpPr/>
            <p:nvPr/>
          </p:nvSpPr>
          <p:spPr>
            <a:xfrm>
              <a:off x="2307964" y="5856155"/>
              <a:ext cx="205434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2659941" y="5754154"/>
              <a:ext cx="162977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4"/>
            <p:cNvSpPr/>
            <p:nvPr/>
          </p:nvSpPr>
          <p:spPr>
            <a:xfrm>
              <a:off x="2083357" y="5725713"/>
              <a:ext cx="238303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2375073" y="5917944"/>
              <a:ext cx="219129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2294269" y="5804174"/>
              <a:ext cx="98608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4"/>
            <p:cNvSpPr/>
            <p:nvPr/>
          </p:nvSpPr>
          <p:spPr>
            <a:xfrm>
              <a:off x="2097053" y="5856155"/>
              <a:ext cx="149281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4"/>
            <p:cNvSpPr/>
            <p:nvPr/>
          </p:nvSpPr>
          <p:spPr>
            <a:xfrm>
              <a:off x="2149096" y="5833596"/>
              <a:ext cx="220499" cy="433504"/>
            </a:xfrm>
            <a:custGeom>
              <a:avLst/>
              <a:gdLst/>
              <a:ahLst/>
              <a:cxnLst/>
              <a:rect l="l" t="t" r="r" b="b"/>
              <a:pathLst>
                <a:path w="161" h="442" extrusionOk="0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4"/>
            <p:cNvSpPr/>
            <p:nvPr/>
          </p:nvSpPr>
          <p:spPr>
            <a:xfrm>
              <a:off x="2587355" y="5810058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4"/>
            <p:cNvSpPr/>
            <p:nvPr/>
          </p:nvSpPr>
          <p:spPr>
            <a:xfrm>
              <a:off x="2599680" y="5862040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4"/>
            <p:cNvSpPr/>
            <p:nvPr/>
          </p:nvSpPr>
          <p:spPr>
            <a:xfrm>
              <a:off x="2192921" y="5731597"/>
              <a:ext cx="172565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4"/>
            <p:cNvSpPr/>
            <p:nvPr/>
          </p:nvSpPr>
          <p:spPr>
            <a:xfrm>
              <a:off x="2494225" y="5645289"/>
              <a:ext cx="280759" cy="674773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4"/>
            <p:cNvSpPr/>
            <p:nvPr/>
          </p:nvSpPr>
          <p:spPr>
            <a:xfrm>
              <a:off x="2416160" y="5631558"/>
              <a:ext cx="173933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4"/>
            <p:cNvSpPr/>
            <p:nvPr/>
          </p:nvSpPr>
          <p:spPr>
            <a:xfrm>
              <a:off x="2180596" y="5625673"/>
              <a:ext cx="268433" cy="708119"/>
            </a:xfrm>
            <a:custGeom>
              <a:avLst/>
              <a:gdLst/>
              <a:ahLst/>
              <a:cxnLst/>
              <a:rect l="l" t="t" r="r" b="b"/>
              <a:pathLst>
                <a:path w="196" h="722" extrusionOk="0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4"/>
            <p:cNvSpPr/>
            <p:nvPr/>
          </p:nvSpPr>
          <p:spPr>
            <a:xfrm>
              <a:off x="2161421" y="5687462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4"/>
            <p:cNvSpPr/>
            <p:nvPr/>
          </p:nvSpPr>
          <p:spPr>
            <a:xfrm>
              <a:off x="2020357" y="6006214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4"/>
            <p:cNvSpPr/>
            <p:nvPr/>
          </p:nvSpPr>
          <p:spPr>
            <a:xfrm>
              <a:off x="2034053" y="5774751"/>
              <a:ext cx="117782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4"/>
            <p:cNvSpPr/>
            <p:nvPr/>
          </p:nvSpPr>
          <p:spPr>
            <a:xfrm>
              <a:off x="1877924" y="5645289"/>
              <a:ext cx="173933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4"/>
            <p:cNvSpPr/>
            <p:nvPr/>
          </p:nvSpPr>
          <p:spPr>
            <a:xfrm>
              <a:off x="2009401" y="5815943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4"/>
            <p:cNvSpPr/>
            <p:nvPr/>
          </p:nvSpPr>
          <p:spPr>
            <a:xfrm>
              <a:off x="1840945" y="5856155"/>
              <a:ext cx="149282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4"/>
            <p:cNvSpPr/>
            <p:nvPr/>
          </p:nvSpPr>
          <p:spPr>
            <a:xfrm>
              <a:off x="2097053" y="575415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4"/>
            <p:cNvSpPr/>
            <p:nvPr/>
          </p:nvSpPr>
          <p:spPr>
            <a:xfrm>
              <a:off x="1950510" y="5643327"/>
              <a:ext cx="173934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4"/>
            <p:cNvSpPr/>
            <p:nvPr/>
          </p:nvSpPr>
          <p:spPr>
            <a:xfrm>
              <a:off x="3246112" y="5724731"/>
              <a:ext cx="238301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4"/>
            <p:cNvSpPr/>
            <p:nvPr/>
          </p:nvSpPr>
          <p:spPr>
            <a:xfrm>
              <a:off x="3259807" y="5855174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4"/>
            <p:cNvSpPr/>
            <p:nvPr/>
          </p:nvSpPr>
          <p:spPr>
            <a:xfrm>
              <a:off x="3313220" y="5832617"/>
              <a:ext cx="219128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4"/>
            <p:cNvSpPr/>
            <p:nvPr/>
          </p:nvSpPr>
          <p:spPr>
            <a:xfrm>
              <a:off x="3324176" y="5686481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4"/>
            <p:cNvSpPr/>
            <p:nvPr/>
          </p:nvSpPr>
          <p:spPr>
            <a:xfrm>
              <a:off x="3183112" y="6005233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4"/>
            <p:cNvSpPr/>
            <p:nvPr/>
          </p:nvSpPr>
          <p:spPr>
            <a:xfrm>
              <a:off x="3196808" y="5773770"/>
              <a:ext cx="117781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4"/>
            <p:cNvSpPr/>
            <p:nvPr/>
          </p:nvSpPr>
          <p:spPr>
            <a:xfrm>
              <a:off x="3040677" y="5644307"/>
              <a:ext cx="173935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4"/>
            <p:cNvSpPr/>
            <p:nvPr/>
          </p:nvSpPr>
          <p:spPr>
            <a:xfrm>
              <a:off x="3172155" y="5814963"/>
              <a:ext cx="98608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4"/>
            <p:cNvSpPr/>
            <p:nvPr/>
          </p:nvSpPr>
          <p:spPr>
            <a:xfrm>
              <a:off x="3003700" y="5855174"/>
              <a:ext cx="150651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4"/>
            <p:cNvSpPr/>
            <p:nvPr/>
          </p:nvSpPr>
          <p:spPr>
            <a:xfrm>
              <a:off x="3259807" y="575317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4"/>
            <p:cNvSpPr/>
            <p:nvPr/>
          </p:nvSpPr>
          <p:spPr>
            <a:xfrm>
              <a:off x="3113264" y="5642347"/>
              <a:ext cx="173933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>
              <a:off x="1640990" y="6069964"/>
              <a:ext cx="198586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4"/>
            <p:cNvSpPr/>
            <p:nvPr/>
          </p:nvSpPr>
          <p:spPr>
            <a:xfrm>
              <a:off x="1751924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4"/>
            <p:cNvSpPr/>
            <p:nvPr/>
          </p:nvSpPr>
          <p:spPr>
            <a:xfrm>
              <a:off x="1883401" y="6047405"/>
              <a:ext cx="135587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1772468" y="6069964"/>
              <a:ext cx="198585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>
              <a:off x="1714946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4"/>
            <p:cNvSpPr/>
            <p:nvPr/>
          </p:nvSpPr>
          <p:spPr>
            <a:xfrm>
              <a:off x="1657425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14"/>
            <p:cNvSpPr/>
            <p:nvPr/>
          </p:nvSpPr>
          <p:spPr>
            <a:xfrm>
              <a:off x="1801229" y="5965021"/>
              <a:ext cx="156129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14"/>
            <p:cNvSpPr/>
            <p:nvPr/>
          </p:nvSpPr>
          <p:spPr>
            <a:xfrm>
              <a:off x="1776576" y="5965021"/>
              <a:ext cx="156130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4"/>
            <p:cNvSpPr/>
            <p:nvPr/>
          </p:nvSpPr>
          <p:spPr>
            <a:xfrm>
              <a:off x="1835468" y="5882636"/>
              <a:ext cx="71216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4"/>
            <p:cNvSpPr/>
            <p:nvPr/>
          </p:nvSpPr>
          <p:spPr>
            <a:xfrm>
              <a:off x="1853271" y="5933636"/>
              <a:ext cx="108196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14"/>
            <p:cNvSpPr/>
            <p:nvPr/>
          </p:nvSpPr>
          <p:spPr>
            <a:xfrm>
              <a:off x="1998445" y="6161175"/>
              <a:ext cx="90391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14"/>
            <p:cNvSpPr/>
            <p:nvPr/>
          </p:nvSpPr>
          <p:spPr>
            <a:xfrm>
              <a:off x="1969684" y="5999348"/>
              <a:ext cx="10682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14"/>
            <p:cNvSpPr/>
            <p:nvPr/>
          </p:nvSpPr>
          <p:spPr>
            <a:xfrm>
              <a:off x="2088836" y="5959136"/>
              <a:ext cx="128738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14"/>
            <p:cNvSpPr/>
            <p:nvPr/>
          </p:nvSpPr>
          <p:spPr>
            <a:xfrm>
              <a:off x="2009401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14"/>
            <p:cNvSpPr/>
            <p:nvPr/>
          </p:nvSpPr>
          <p:spPr>
            <a:xfrm>
              <a:off x="2114857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14"/>
            <p:cNvSpPr/>
            <p:nvPr/>
          </p:nvSpPr>
          <p:spPr>
            <a:xfrm>
              <a:off x="1910793" y="5971887"/>
              <a:ext cx="108195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4"/>
            <p:cNvSpPr/>
            <p:nvPr/>
          </p:nvSpPr>
          <p:spPr>
            <a:xfrm>
              <a:off x="2242225" y="6018964"/>
              <a:ext cx="156130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4"/>
            <p:cNvSpPr/>
            <p:nvPr/>
          </p:nvSpPr>
          <p:spPr>
            <a:xfrm>
              <a:off x="2061444" y="6069964"/>
              <a:ext cx="145173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14"/>
            <p:cNvSpPr/>
            <p:nvPr/>
          </p:nvSpPr>
          <p:spPr>
            <a:xfrm>
              <a:off x="2195661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4"/>
            <p:cNvSpPr/>
            <p:nvPr/>
          </p:nvSpPr>
          <p:spPr>
            <a:xfrm>
              <a:off x="2291529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4"/>
            <p:cNvSpPr/>
            <p:nvPr/>
          </p:nvSpPr>
          <p:spPr>
            <a:xfrm>
              <a:off x="2210726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2001184" y="6011118"/>
              <a:ext cx="6573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1958728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2213465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1942293" y="5911079"/>
              <a:ext cx="184889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2065553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14"/>
            <p:cNvSpPr/>
            <p:nvPr/>
          </p:nvSpPr>
          <p:spPr>
            <a:xfrm>
              <a:off x="2157313" y="5888520"/>
              <a:ext cx="178043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4"/>
            <p:cNvSpPr/>
            <p:nvPr/>
          </p:nvSpPr>
          <p:spPr>
            <a:xfrm>
              <a:off x="2269617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2375073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2354529" y="5999348"/>
              <a:ext cx="76696" cy="357002"/>
            </a:xfrm>
            <a:custGeom>
              <a:avLst/>
              <a:gdLst/>
              <a:ahLst/>
              <a:cxnLst/>
              <a:rect l="l" t="t" r="r" b="b"/>
              <a:pathLst>
                <a:path w="56" h="364" extrusionOk="0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2420268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2383290" y="6011118"/>
              <a:ext cx="64370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2459985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2312073" y="5971887"/>
              <a:ext cx="78064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14"/>
            <p:cNvSpPr/>
            <p:nvPr/>
          </p:nvSpPr>
          <p:spPr>
            <a:xfrm>
              <a:off x="2372333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" name="Google Shape;460;p14"/>
            <p:cNvSpPr/>
            <p:nvPr/>
          </p:nvSpPr>
          <p:spPr>
            <a:xfrm>
              <a:off x="1475274" y="6018964"/>
              <a:ext cx="156129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61;p14"/>
            <p:cNvSpPr/>
            <p:nvPr/>
          </p:nvSpPr>
          <p:spPr>
            <a:xfrm>
              <a:off x="1524578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1443774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1502665" y="5933636"/>
              <a:ext cx="78064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1608121" y="6161175"/>
              <a:ext cx="65738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1587577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165331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1616338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1693033" y="6047405"/>
              <a:ext cx="99978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1545121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1605381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639843" y="6069964"/>
              <a:ext cx="198587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750778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882256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71321" y="6069964"/>
              <a:ext cx="198587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13800" y="6011118"/>
              <a:ext cx="90390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656278" y="6047405"/>
              <a:ext cx="135587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800082" y="5965021"/>
              <a:ext cx="156129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775430" y="5965021"/>
              <a:ext cx="156130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834321" y="5882636"/>
              <a:ext cx="71217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852125" y="5933636"/>
              <a:ext cx="108195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997298" y="6161175"/>
              <a:ext cx="90391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968538" y="5999348"/>
              <a:ext cx="106824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1087689" y="5959136"/>
              <a:ext cx="128738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1008254" y="6011118"/>
              <a:ext cx="89022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1113710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909646" y="5971887"/>
              <a:ext cx="108196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1241080" y="6018964"/>
              <a:ext cx="156129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1060298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1194514" y="6011118"/>
              <a:ext cx="64370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1290384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1209580" y="6069964"/>
              <a:ext cx="145173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1000037" y="6011118"/>
              <a:ext cx="65740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957581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1212318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941146" y="5911079"/>
              <a:ext cx="184891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106440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1156166" y="5888520"/>
              <a:ext cx="178043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1268470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1373926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1353383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1419122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1382144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1458840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1310926" y="5971887"/>
              <a:ext cx="78066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1371188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474127" y="6018964"/>
              <a:ext cx="157499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523431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442627" y="6069964"/>
              <a:ext cx="145174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501518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606974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586430" y="5999348"/>
              <a:ext cx="78066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652170" y="5965021"/>
              <a:ext cx="11367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615192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691888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543975" y="5971887"/>
              <a:ext cx="78064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60423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1616338" y="5920886"/>
              <a:ext cx="301303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1612229" y="5807117"/>
              <a:ext cx="135587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1343797" y="5856155"/>
              <a:ext cx="205433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1416383" y="5833596"/>
              <a:ext cx="301302" cy="433504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1668381" y="5831636"/>
              <a:ext cx="135586" cy="524714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1686185" y="5884598"/>
              <a:ext cx="206804" cy="467828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1436926" y="5734539"/>
              <a:ext cx="236933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1473904" y="5671770"/>
              <a:ext cx="238303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1514990" y="5616846"/>
              <a:ext cx="106827" cy="716947"/>
            </a:xfrm>
            <a:custGeom>
              <a:avLst/>
              <a:gdLst/>
              <a:ahLst/>
              <a:cxnLst/>
              <a:rect l="l" t="t" r="r" b="b"/>
              <a:pathLst>
                <a:path w="78" h="731" extrusionOk="0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1432817" y="5687462"/>
              <a:ext cx="161608" cy="641426"/>
            </a:xfrm>
            <a:custGeom>
              <a:avLst/>
              <a:gdLst/>
              <a:ahLst/>
              <a:cxnLst/>
              <a:rect l="l" t="t" r="r" b="b"/>
              <a:pathLst>
                <a:path w="118" h="654" extrusionOk="0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1238340" y="6006214"/>
              <a:ext cx="135586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4"/>
            <p:cNvSpPr/>
            <p:nvPr/>
          </p:nvSpPr>
          <p:spPr>
            <a:xfrm>
              <a:off x="1256145" y="5774751"/>
              <a:ext cx="162977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4"/>
            <p:cNvSpPr/>
            <p:nvPr/>
          </p:nvSpPr>
          <p:spPr>
            <a:xfrm>
              <a:off x="1042493" y="5702174"/>
              <a:ext cx="195847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4"/>
            <p:cNvSpPr/>
            <p:nvPr/>
          </p:nvSpPr>
          <p:spPr>
            <a:xfrm>
              <a:off x="1223275" y="5815943"/>
              <a:ext cx="135586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4"/>
            <p:cNvSpPr/>
            <p:nvPr/>
          </p:nvSpPr>
          <p:spPr>
            <a:xfrm>
              <a:off x="991820" y="5856155"/>
              <a:ext cx="206804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1343797" y="5754154"/>
              <a:ext cx="162976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767213" y="5725713"/>
              <a:ext cx="238303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4"/>
            <p:cNvSpPr/>
            <p:nvPr/>
          </p:nvSpPr>
          <p:spPr>
            <a:xfrm>
              <a:off x="1058928" y="5917944"/>
              <a:ext cx="219129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978124" y="5804174"/>
              <a:ext cx="98609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780908" y="5856155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834321" y="5833596"/>
              <a:ext cx="219129" cy="433504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1271209" y="5810058"/>
              <a:ext cx="98609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1283536" y="5862040"/>
              <a:ext cx="150650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876777" y="5731597"/>
              <a:ext cx="173935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1" name="Google Shape;541;p14"/>
            <p:cNvSpPr/>
            <p:nvPr/>
          </p:nvSpPr>
          <p:spPr>
            <a:xfrm>
              <a:off x="1179449" y="5645289"/>
              <a:ext cx="280760" cy="674773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14"/>
            <p:cNvSpPr/>
            <p:nvPr/>
          </p:nvSpPr>
          <p:spPr>
            <a:xfrm>
              <a:off x="1101385" y="5631558"/>
              <a:ext cx="172564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4"/>
            <p:cNvSpPr/>
            <p:nvPr/>
          </p:nvSpPr>
          <p:spPr>
            <a:xfrm>
              <a:off x="864451" y="5625673"/>
              <a:ext cx="269803" cy="708119"/>
            </a:xfrm>
            <a:custGeom>
              <a:avLst/>
              <a:gdLst/>
              <a:ahLst/>
              <a:cxnLst/>
              <a:rect l="l" t="t" r="r" b="b"/>
              <a:pathLst>
                <a:path w="197" h="722" extrusionOk="0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4"/>
            <p:cNvSpPr/>
            <p:nvPr/>
          </p:nvSpPr>
          <p:spPr>
            <a:xfrm>
              <a:off x="845277" y="5687462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4"/>
            <p:cNvSpPr/>
            <p:nvPr/>
          </p:nvSpPr>
          <p:spPr>
            <a:xfrm>
              <a:off x="704213" y="6006214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4"/>
            <p:cNvSpPr/>
            <p:nvPr/>
          </p:nvSpPr>
          <p:spPr>
            <a:xfrm>
              <a:off x="717909" y="5774751"/>
              <a:ext cx="117781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4"/>
            <p:cNvSpPr/>
            <p:nvPr/>
          </p:nvSpPr>
          <p:spPr>
            <a:xfrm>
              <a:off x="563149" y="5645289"/>
              <a:ext cx="172564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4"/>
            <p:cNvSpPr/>
            <p:nvPr/>
          </p:nvSpPr>
          <p:spPr>
            <a:xfrm>
              <a:off x="693257" y="5815943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14"/>
            <p:cNvSpPr/>
            <p:nvPr/>
          </p:nvSpPr>
          <p:spPr>
            <a:xfrm>
              <a:off x="524801" y="5856155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14"/>
            <p:cNvSpPr/>
            <p:nvPr/>
          </p:nvSpPr>
          <p:spPr>
            <a:xfrm>
              <a:off x="780908" y="575415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14"/>
            <p:cNvSpPr/>
            <p:nvPr/>
          </p:nvSpPr>
          <p:spPr>
            <a:xfrm>
              <a:off x="634365" y="5643327"/>
              <a:ext cx="173934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4"/>
            <p:cNvSpPr/>
            <p:nvPr/>
          </p:nvSpPr>
          <p:spPr>
            <a:xfrm>
              <a:off x="1931336" y="5724731"/>
              <a:ext cx="236934" cy="510983"/>
            </a:xfrm>
            <a:custGeom>
              <a:avLst/>
              <a:gdLst/>
              <a:ahLst/>
              <a:cxnLst/>
              <a:rect l="l" t="t" r="r" b="b"/>
              <a:pathLst>
                <a:path w="173" h="521" extrusionOk="0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4"/>
            <p:cNvSpPr/>
            <p:nvPr/>
          </p:nvSpPr>
          <p:spPr>
            <a:xfrm>
              <a:off x="1943662" y="5855174"/>
              <a:ext cx="150651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4"/>
            <p:cNvSpPr/>
            <p:nvPr/>
          </p:nvSpPr>
          <p:spPr>
            <a:xfrm>
              <a:off x="1997074" y="5832617"/>
              <a:ext cx="219130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14"/>
            <p:cNvSpPr/>
            <p:nvPr/>
          </p:nvSpPr>
          <p:spPr>
            <a:xfrm>
              <a:off x="1866968" y="6005233"/>
              <a:ext cx="99977" cy="296194"/>
            </a:xfrm>
            <a:custGeom>
              <a:avLst/>
              <a:gdLst/>
              <a:ahLst/>
              <a:cxnLst/>
              <a:rect l="l" t="t" r="r" b="b"/>
              <a:pathLst>
                <a:path w="73" h="302" extrusionOk="0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14"/>
            <p:cNvSpPr/>
            <p:nvPr/>
          </p:nvSpPr>
          <p:spPr>
            <a:xfrm>
              <a:off x="1880662" y="5773770"/>
              <a:ext cx="117783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14"/>
            <p:cNvSpPr/>
            <p:nvPr/>
          </p:nvSpPr>
          <p:spPr>
            <a:xfrm>
              <a:off x="1856010" y="5814963"/>
              <a:ext cx="98609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1687556" y="5855174"/>
              <a:ext cx="150650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1943662" y="575317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1798489" y="5642347"/>
              <a:ext cx="172564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2638028" y="6069964"/>
              <a:ext cx="198585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2750332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14"/>
            <p:cNvSpPr/>
            <p:nvPr/>
          </p:nvSpPr>
          <p:spPr>
            <a:xfrm>
              <a:off x="2880440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14"/>
            <p:cNvSpPr/>
            <p:nvPr/>
          </p:nvSpPr>
          <p:spPr>
            <a:xfrm>
              <a:off x="2770875" y="6069964"/>
              <a:ext cx="198586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14"/>
            <p:cNvSpPr/>
            <p:nvPr/>
          </p:nvSpPr>
          <p:spPr>
            <a:xfrm>
              <a:off x="2713353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14"/>
            <p:cNvSpPr/>
            <p:nvPr/>
          </p:nvSpPr>
          <p:spPr>
            <a:xfrm>
              <a:off x="2654462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14"/>
            <p:cNvSpPr/>
            <p:nvPr/>
          </p:nvSpPr>
          <p:spPr>
            <a:xfrm>
              <a:off x="2798265" y="5965021"/>
              <a:ext cx="157500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14"/>
            <p:cNvSpPr/>
            <p:nvPr/>
          </p:nvSpPr>
          <p:spPr>
            <a:xfrm>
              <a:off x="2773614" y="5965021"/>
              <a:ext cx="157499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14"/>
            <p:cNvSpPr/>
            <p:nvPr/>
          </p:nvSpPr>
          <p:spPr>
            <a:xfrm>
              <a:off x="2833874" y="5882636"/>
              <a:ext cx="69849" cy="473714"/>
            </a:xfrm>
            <a:custGeom>
              <a:avLst/>
              <a:gdLst/>
              <a:ahLst/>
              <a:cxnLst/>
              <a:rect l="l" t="t" r="r" b="b"/>
              <a:pathLst>
                <a:path w="51" h="483" extrusionOk="0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14"/>
            <p:cNvSpPr/>
            <p:nvPr/>
          </p:nvSpPr>
          <p:spPr>
            <a:xfrm>
              <a:off x="2850309" y="5933636"/>
              <a:ext cx="108195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14"/>
            <p:cNvSpPr/>
            <p:nvPr/>
          </p:nvSpPr>
          <p:spPr>
            <a:xfrm>
              <a:off x="2996852" y="6161175"/>
              <a:ext cx="89021" cy="195175"/>
            </a:xfrm>
            <a:custGeom>
              <a:avLst/>
              <a:gdLst/>
              <a:ahLst/>
              <a:cxnLst/>
              <a:rect l="l" t="t" r="r" b="b"/>
              <a:pathLst>
                <a:path w="65" h="199" extrusionOk="0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14"/>
            <p:cNvSpPr/>
            <p:nvPr/>
          </p:nvSpPr>
          <p:spPr>
            <a:xfrm>
              <a:off x="2966721" y="5999348"/>
              <a:ext cx="106826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14"/>
            <p:cNvSpPr/>
            <p:nvPr/>
          </p:nvSpPr>
          <p:spPr>
            <a:xfrm>
              <a:off x="3085873" y="5959136"/>
              <a:ext cx="128739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14"/>
            <p:cNvSpPr/>
            <p:nvPr/>
          </p:nvSpPr>
          <p:spPr>
            <a:xfrm>
              <a:off x="3006439" y="6011118"/>
              <a:ext cx="90390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5" name="Google Shape;575;p14"/>
            <p:cNvSpPr/>
            <p:nvPr/>
          </p:nvSpPr>
          <p:spPr>
            <a:xfrm>
              <a:off x="3113264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6" name="Google Shape;576;p14"/>
            <p:cNvSpPr/>
            <p:nvPr/>
          </p:nvSpPr>
          <p:spPr>
            <a:xfrm>
              <a:off x="2909200" y="5971887"/>
              <a:ext cx="106825" cy="384463"/>
            </a:xfrm>
            <a:custGeom>
              <a:avLst/>
              <a:gdLst/>
              <a:ahLst/>
              <a:cxnLst/>
              <a:rect l="l" t="t" r="r" b="b"/>
              <a:pathLst>
                <a:path w="78" h="392" extrusionOk="0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7" name="Google Shape;577;p14"/>
            <p:cNvSpPr/>
            <p:nvPr/>
          </p:nvSpPr>
          <p:spPr>
            <a:xfrm>
              <a:off x="3239263" y="6018964"/>
              <a:ext cx="157500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8" name="Google Shape;578;p14"/>
            <p:cNvSpPr/>
            <p:nvPr/>
          </p:nvSpPr>
          <p:spPr>
            <a:xfrm>
              <a:off x="3059852" y="6069964"/>
              <a:ext cx="143803" cy="286386"/>
            </a:xfrm>
            <a:custGeom>
              <a:avLst/>
              <a:gdLst/>
              <a:ahLst/>
              <a:cxnLst/>
              <a:rect l="l" t="t" r="r" b="b"/>
              <a:pathLst>
                <a:path w="105" h="292" extrusionOk="0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9" name="Google Shape;579;p14"/>
            <p:cNvSpPr/>
            <p:nvPr/>
          </p:nvSpPr>
          <p:spPr>
            <a:xfrm>
              <a:off x="3192699" y="6011118"/>
              <a:ext cx="6573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14"/>
            <p:cNvSpPr/>
            <p:nvPr/>
          </p:nvSpPr>
          <p:spPr>
            <a:xfrm>
              <a:off x="3288567" y="6047405"/>
              <a:ext cx="98609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1" name="Google Shape;581;p14"/>
            <p:cNvSpPr/>
            <p:nvPr/>
          </p:nvSpPr>
          <p:spPr>
            <a:xfrm>
              <a:off x="3207764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2" name="Google Shape;582;p14"/>
            <p:cNvSpPr/>
            <p:nvPr/>
          </p:nvSpPr>
          <p:spPr>
            <a:xfrm>
              <a:off x="2999591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3" name="Google Shape;583;p14"/>
            <p:cNvSpPr/>
            <p:nvPr/>
          </p:nvSpPr>
          <p:spPr>
            <a:xfrm>
              <a:off x="2957135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4" name="Google Shape;584;p14"/>
            <p:cNvSpPr/>
            <p:nvPr/>
          </p:nvSpPr>
          <p:spPr>
            <a:xfrm>
              <a:off x="3210502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5" name="Google Shape;585;p14"/>
            <p:cNvSpPr/>
            <p:nvPr/>
          </p:nvSpPr>
          <p:spPr>
            <a:xfrm>
              <a:off x="2940700" y="5911079"/>
              <a:ext cx="184891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6" name="Google Shape;586;p14"/>
            <p:cNvSpPr/>
            <p:nvPr/>
          </p:nvSpPr>
          <p:spPr>
            <a:xfrm>
              <a:off x="3062590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14"/>
            <p:cNvSpPr/>
            <p:nvPr/>
          </p:nvSpPr>
          <p:spPr>
            <a:xfrm>
              <a:off x="3154351" y="5888520"/>
              <a:ext cx="178042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14"/>
            <p:cNvSpPr/>
            <p:nvPr/>
          </p:nvSpPr>
          <p:spPr>
            <a:xfrm>
              <a:off x="3266655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14"/>
            <p:cNvSpPr/>
            <p:nvPr/>
          </p:nvSpPr>
          <p:spPr>
            <a:xfrm>
              <a:off x="3373480" y="6161175"/>
              <a:ext cx="64369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14"/>
            <p:cNvSpPr/>
            <p:nvPr/>
          </p:nvSpPr>
          <p:spPr>
            <a:xfrm>
              <a:off x="3351567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14"/>
            <p:cNvSpPr/>
            <p:nvPr/>
          </p:nvSpPr>
          <p:spPr>
            <a:xfrm>
              <a:off x="3417305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14"/>
            <p:cNvSpPr/>
            <p:nvPr/>
          </p:nvSpPr>
          <p:spPr>
            <a:xfrm>
              <a:off x="3380328" y="6011118"/>
              <a:ext cx="65739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14"/>
            <p:cNvSpPr/>
            <p:nvPr/>
          </p:nvSpPr>
          <p:spPr>
            <a:xfrm>
              <a:off x="3457023" y="6047405"/>
              <a:ext cx="99978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14"/>
            <p:cNvSpPr/>
            <p:nvPr/>
          </p:nvSpPr>
          <p:spPr>
            <a:xfrm>
              <a:off x="3309111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14"/>
            <p:cNvSpPr/>
            <p:nvPr/>
          </p:nvSpPr>
          <p:spPr>
            <a:xfrm>
              <a:off x="3369371" y="5965021"/>
              <a:ext cx="115042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14"/>
            <p:cNvSpPr/>
            <p:nvPr/>
          </p:nvSpPr>
          <p:spPr>
            <a:xfrm>
              <a:off x="2472312" y="6018964"/>
              <a:ext cx="157499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14"/>
            <p:cNvSpPr/>
            <p:nvPr/>
          </p:nvSpPr>
          <p:spPr>
            <a:xfrm>
              <a:off x="2521616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4"/>
            <p:cNvSpPr/>
            <p:nvPr/>
          </p:nvSpPr>
          <p:spPr>
            <a:xfrm>
              <a:off x="2440812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4"/>
            <p:cNvSpPr/>
            <p:nvPr/>
          </p:nvSpPr>
          <p:spPr>
            <a:xfrm>
              <a:off x="2499703" y="5933636"/>
              <a:ext cx="78064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4"/>
            <p:cNvSpPr/>
            <p:nvPr/>
          </p:nvSpPr>
          <p:spPr>
            <a:xfrm>
              <a:off x="2606528" y="6161175"/>
              <a:ext cx="64369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4"/>
            <p:cNvSpPr/>
            <p:nvPr/>
          </p:nvSpPr>
          <p:spPr>
            <a:xfrm>
              <a:off x="2584615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14"/>
            <p:cNvSpPr/>
            <p:nvPr/>
          </p:nvSpPr>
          <p:spPr>
            <a:xfrm>
              <a:off x="2650353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14"/>
            <p:cNvSpPr/>
            <p:nvPr/>
          </p:nvSpPr>
          <p:spPr>
            <a:xfrm>
              <a:off x="2613376" y="6011118"/>
              <a:ext cx="65739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14"/>
            <p:cNvSpPr/>
            <p:nvPr/>
          </p:nvSpPr>
          <p:spPr>
            <a:xfrm>
              <a:off x="2691441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4"/>
            <p:cNvSpPr/>
            <p:nvPr/>
          </p:nvSpPr>
          <p:spPr>
            <a:xfrm>
              <a:off x="2542159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14"/>
            <p:cNvSpPr/>
            <p:nvPr/>
          </p:nvSpPr>
          <p:spPr>
            <a:xfrm>
              <a:off x="2602420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14"/>
            <p:cNvSpPr/>
            <p:nvPr/>
          </p:nvSpPr>
          <p:spPr>
            <a:xfrm>
              <a:off x="2277834" y="5717866"/>
              <a:ext cx="279390" cy="638484"/>
            </a:xfrm>
            <a:custGeom>
              <a:avLst/>
              <a:gdLst/>
              <a:ahLst/>
              <a:cxnLst/>
              <a:rect l="l" t="t" r="r" b="b"/>
              <a:pathLst>
                <a:path w="204" h="651" extrusionOk="0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14"/>
            <p:cNvSpPr/>
            <p:nvPr/>
          </p:nvSpPr>
          <p:spPr>
            <a:xfrm>
              <a:off x="2531202" y="5583500"/>
              <a:ext cx="125999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14"/>
            <p:cNvSpPr/>
            <p:nvPr/>
          </p:nvSpPr>
          <p:spPr>
            <a:xfrm>
              <a:off x="3006439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14"/>
            <p:cNvSpPr/>
            <p:nvPr/>
          </p:nvSpPr>
          <p:spPr>
            <a:xfrm>
              <a:off x="2168270" y="5583500"/>
              <a:ext cx="124630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4"/>
            <p:cNvSpPr/>
            <p:nvPr/>
          </p:nvSpPr>
          <p:spPr>
            <a:xfrm>
              <a:off x="1782054" y="5666865"/>
              <a:ext cx="191739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4"/>
            <p:cNvSpPr/>
            <p:nvPr/>
          </p:nvSpPr>
          <p:spPr>
            <a:xfrm>
              <a:off x="3200916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4"/>
            <p:cNvSpPr/>
            <p:nvPr/>
          </p:nvSpPr>
          <p:spPr>
            <a:xfrm>
              <a:off x="2836613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4"/>
            <p:cNvSpPr/>
            <p:nvPr/>
          </p:nvSpPr>
          <p:spPr>
            <a:xfrm>
              <a:off x="2718832" y="5299075"/>
              <a:ext cx="99977" cy="1057275"/>
            </a:xfrm>
            <a:custGeom>
              <a:avLst/>
              <a:gdLst/>
              <a:ahLst/>
              <a:cxnLst/>
              <a:rect l="l" t="t" r="r" b="b"/>
              <a:pathLst>
                <a:path w="73" h="1078" extrusionOk="0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4"/>
            <p:cNvSpPr/>
            <p:nvPr/>
          </p:nvSpPr>
          <p:spPr>
            <a:xfrm>
              <a:off x="3413197" y="5411864"/>
              <a:ext cx="150651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4"/>
            <p:cNvSpPr/>
            <p:nvPr/>
          </p:nvSpPr>
          <p:spPr>
            <a:xfrm>
              <a:off x="849386" y="5603115"/>
              <a:ext cx="220499" cy="753235"/>
            </a:xfrm>
            <a:custGeom>
              <a:avLst/>
              <a:gdLst/>
              <a:ahLst/>
              <a:cxnLst/>
              <a:rect l="l" t="t" r="r" b="b"/>
              <a:pathLst>
                <a:path w="161" h="768" extrusionOk="0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4"/>
            <p:cNvSpPr/>
            <p:nvPr/>
          </p:nvSpPr>
          <p:spPr>
            <a:xfrm>
              <a:off x="530280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4"/>
            <p:cNvSpPr/>
            <p:nvPr/>
          </p:nvSpPr>
          <p:spPr>
            <a:xfrm>
              <a:off x="311150" y="5717866"/>
              <a:ext cx="204064" cy="638484"/>
            </a:xfrm>
            <a:custGeom>
              <a:avLst/>
              <a:gdLst/>
              <a:ahLst/>
              <a:cxnLst/>
              <a:rect l="l" t="t" r="r" b="b"/>
              <a:pathLst>
                <a:path w="149" h="651" extrusionOk="0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14"/>
            <p:cNvSpPr/>
            <p:nvPr/>
          </p:nvSpPr>
          <p:spPr>
            <a:xfrm>
              <a:off x="1273949" y="5919906"/>
              <a:ext cx="91761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0" name="Google Shape;620;p14"/>
            <p:cNvSpPr/>
            <p:nvPr/>
          </p:nvSpPr>
          <p:spPr>
            <a:xfrm>
              <a:off x="1071255" y="5557999"/>
              <a:ext cx="108194" cy="798351"/>
            </a:xfrm>
            <a:custGeom>
              <a:avLst/>
              <a:gdLst/>
              <a:ahLst/>
              <a:cxnLst/>
              <a:rect l="l" t="t" r="r" b="b"/>
              <a:pathLst>
                <a:path w="79" h="814" extrusionOk="0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14"/>
            <p:cNvSpPr/>
            <p:nvPr/>
          </p:nvSpPr>
          <p:spPr>
            <a:xfrm>
              <a:off x="1449252" y="5583500"/>
              <a:ext cx="91761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14"/>
            <p:cNvSpPr/>
            <p:nvPr/>
          </p:nvSpPr>
          <p:spPr>
            <a:xfrm>
              <a:off x="1964206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14"/>
            <p:cNvSpPr/>
            <p:nvPr/>
          </p:nvSpPr>
          <p:spPr>
            <a:xfrm>
              <a:off x="724757" y="5496210"/>
              <a:ext cx="109564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14"/>
            <p:cNvSpPr/>
            <p:nvPr/>
          </p:nvSpPr>
          <p:spPr>
            <a:xfrm>
              <a:off x="1605382" y="5481499"/>
              <a:ext cx="160238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625" name="Google Shape;625;p14"/>
          <p:cNvCxnSpPr/>
          <p:nvPr/>
        </p:nvCxnSpPr>
        <p:spPr>
          <a:xfrm>
            <a:off x="243127" y="5932967"/>
            <a:ext cx="8686800" cy="0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26" name="Google Shape;626;p14"/>
          <p:cNvSpPr txBox="1">
            <a:spLocks noGrp="1"/>
          </p:cNvSpPr>
          <p:nvPr>
            <p:ph type="subTitle" idx="1"/>
          </p:nvPr>
        </p:nvSpPr>
        <p:spPr>
          <a:xfrm>
            <a:off x="1371600" y="6019800"/>
            <a:ext cx="6400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>
                <a:solidFill>
                  <a:schemeClr val="lt1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27" name="Google Shape;627;p14"/>
          <p:cNvSpPr/>
          <p:nvPr/>
        </p:nvSpPr>
        <p:spPr>
          <a:xfrm>
            <a:off x="533400" y="4267200"/>
            <a:ext cx="8153400" cy="16764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">
                <a:srgbClr val="FFFFFF">
                  <a:alpha val="49803"/>
                </a:srgbClr>
              </a:gs>
              <a:gs pos="50000">
                <a:srgbClr val="FFFFFF">
                  <a:alpha val="69803"/>
                </a:srgbClr>
              </a:gs>
              <a:gs pos="75000">
                <a:srgbClr val="FFFFFF">
                  <a:alpha val="49803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8" name="Google Shape;628;p14"/>
          <p:cNvSpPr txBox="1">
            <a:spLocks noGrp="1"/>
          </p:cNvSpPr>
          <p:nvPr>
            <p:ph type="ctrTitle"/>
          </p:nvPr>
        </p:nvSpPr>
        <p:spPr>
          <a:xfrm>
            <a:off x="2057400" y="4572000"/>
            <a:ext cx="51054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9" name="Google Shape;629;p14"/>
          <p:cNvSpPr/>
          <p:nvPr/>
        </p:nvSpPr>
        <p:spPr>
          <a:xfrm flipH="1">
            <a:off x="304800" y="4800600"/>
            <a:ext cx="509311" cy="699683"/>
          </a:xfrm>
          <a:custGeom>
            <a:avLst/>
            <a:gdLst/>
            <a:ahLst/>
            <a:cxnLst/>
            <a:rect l="l" t="t" r="r" b="b"/>
            <a:pathLst>
              <a:path w="307" h="422" extrusionOk="0">
                <a:moveTo>
                  <a:pt x="305" y="375"/>
                </a:moveTo>
                <a:cubicBezTo>
                  <a:pt x="261" y="301"/>
                  <a:pt x="261" y="301"/>
                  <a:pt x="261" y="301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220" y="300"/>
                  <a:pt x="219" y="296"/>
                  <a:pt x="218" y="292"/>
                </a:cubicBezTo>
                <a:cubicBezTo>
                  <a:pt x="215" y="277"/>
                  <a:pt x="210" y="264"/>
                  <a:pt x="203" y="253"/>
                </a:cubicBezTo>
                <a:cubicBezTo>
                  <a:pt x="215" y="251"/>
                  <a:pt x="246" y="244"/>
                  <a:pt x="247" y="244"/>
                </a:cubicBezTo>
                <a:cubicBezTo>
                  <a:pt x="249" y="245"/>
                  <a:pt x="297" y="259"/>
                  <a:pt x="297" y="259"/>
                </a:cubicBezTo>
                <a:cubicBezTo>
                  <a:pt x="299" y="260"/>
                  <a:pt x="302" y="259"/>
                  <a:pt x="302" y="257"/>
                </a:cubicBezTo>
                <a:cubicBezTo>
                  <a:pt x="303" y="254"/>
                  <a:pt x="302" y="252"/>
                  <a:pt x="299" y="251"/>
                </a:cubicBezTo>
                <a:cubicBezTo>
                  <a:pt x="248" y="235"/>
                  <a:pt x="248" y="235"/>
                  <a:pt x="248" y="23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4" y="240"/>
                  <a:pt x="189" y="236"/>
                  <a:pt x="185" y="232"/>
                </a:cubicBezTo>
                <a:cubicBezTo>
                  <a:pt x="198" y="220"/>
                  <a:pt x="204" y="203"/>
                  <a:pt x="201" y="185"/>
                </a:cubicBezTo>
                <a:cubicBezTo>
                  <a:pt x="243" y="171"/>
                  <a:pt x="243" y="171"/>
                  <a:pt x="243" y="171"/>
                </a:cubicBezTo>
                <a:cubicBezTo>
                  <a:pt x="243" y="171"/>
                  <a:pt x="238" y="139"/>
                  <a:pt x="238" y="135"/>
                </a:cubicBezTo>
                <a:cubicBezTo>
                  <a:pt x="241" y="133"/>
                  <a:pt x="256" y="119"/>
                  <a:pt x="256" y="119"/>
                </a:cubicBezTo>
                <a:cubicBezTo>
                  <a:pt x="257" y="118"/>
                  <a:pt x="258" y="116"/>
                  <a:pt x="258" y="115"/>
                </a:cubicBezTo>
                <a:cubicBezTo>
                  <a:pt x="257" y="114"/>
                  <a:pt x="257" y="113"/>
                  <a:pt x="256" y="113"/>
                </a:cubicBezTo>
                <a:cubicBezTo>
                  <a:pt x="255" y="111"/>
                  <a:pt x="252" y="111"/>
                  <a:pt x="250" y="112"/>
                </a:cubicBezTo>
                <a:cubicBezTo>
                  <a:pt x="229" y="132"/>
                  <a:pt x="229" y="132"/>
                  <a:pt x="229" y="132"/>
                </a:cubicBezTo>
                <a:cubicBezTo>
                  <a:pt x="229" y="132"/>
                  <a:pt x="232" y="160"/>
                  <a:pt x="233" y="165"/>
                </a:cubicBezTo>
                <a:cubicBezTo>
                  <a:pt x="229" y="166"/>
                  <a:pt x="212" y="173"/>
                  <a:pt x="199" y="177"/>
                </a:cubicBezTo>
                <a:cubicBezTo>
                  <a:pt x="192" y="159"/>
                  <a:pt x="176" y="146"/>
                  <a:pt x="156" y="143"/>
                </a:cubicBezTo>
                <a:cubicBezTo>
                  <a:pt x="165" y="134"/>
                  <a:pt x="169" y="120"/>
                  <a:pt x="166" y="106"/>
                </a:cubicBezTo>
                <a:cubicBezTo>
                  <a:pt x="164" y="96"/>
                  <a:pt x="159" y="88"/>
                  <a:pt x="153" y="82"/>
                </a:cubicBezTo>
                <a:cubicBezTo>
                  <a:pt x="171" y="6"/>
                  <a:pt x="171" y="6"/>
                  <a:pt x="171" y="6"/>
                </a:cubicBezTo>
                <a:cubicBezTo>
                  <a:pt x="172" y="4"/>
                  <a:pt x="170" y="2"/>
                  <a:pt x="168" y="1"/>
                </a:cubicBezTo>
                <a:cubicBezTo>
                  <a:pt x="166" y="0"/>
                  <a:pt x="163" y="2"/>
                  <a:pt x="163" y="4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38" y="73"/>
                  <a:pt x="131" y="72"/>
                  <a:pt x="123" y="73"/>
                </a:cubicBezTo>
                <a:cubicBezTo>
                  <a:pt x="115" y="75"/>
                  <a:pt x="108" y="80"/>
                  <a:pt x="103" y="86"/>
                </a:cubicBezTo>
                <a:cubicBezTo>
                  <a:pt x="45" y="50"/>
                  <a:pt x="45" y="50"/>
                  <a:pt x="45" y="50"/>
                </a:cubicBezTo>
                <a:cubicBezTo>
                  <a:pt x="43" y="49"/>
                  <a:pt x="40" y="50"/>
                  <a:pt x="39" y="52"/>
                </a:cubicBezTo>
                <a:cubicBezTo>
                  <a:pt x="37" y="54"/>
                  <a:pt x="38" y="57"/>
                  <a:pt x="40" y="58"/>
                </a:cubicBezTo>
                <a:cubicBezTo>
                  <a:pt x="99" y="94"/>
                  <a:pt x="99" y="94"/>
                  <a:pt x="99" y="94"/>
                </a:cubicBezTo>
                <a:cubicBezTo>
                  <a:pt x="95" y="101"/>
                  <a:pt x="94" y="111"/>
                  <a:pt x="96" y="120"/>
                </a:cubicBezTo>
                <a:cubicBezTo>
                  <a:pt x="99" y="134"/>
                  <a:pt x="108" y="146"/>
                  <a:pt x="120" y="151"/>
                </a:cubicBezTo>
                <a:cubicBezTo>
                  <a:pt x="105" y="159"/>
                  <a:pt x="96" y="173"/>
                  <a:pt x="94" y="189"/>
                </a:cubicBezTo>
                <a:cubicBezTo>
                  <a:pt x="81" y="190"/>
                  <a:pt x="60" y="191"/>
                  <a:pt x="57" y="191"/>
                </a:cubicBezTo>
                <a:cubicBezTo>
                  <a:pt x="54" y="188"/>
                  <a:pt x="40" y="169"/>
                  <a:pt x="40" y="169"/>
                </a:cubicBezTo>
                <a:cubicBezTo>
                  <a:pt x="5" y="166"/>
                  <a:pt x="5" y="166"/>
                  <a:pt x="5" y="166"/>
                </a:cubicBezTo>
                <a:cubicBezTo>
                  <a:pt x="2" y="166"/>
                  <a:pt x="0" y="168"/>
                  <a:pt x="0" y="170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5"/>
                  <a:pt x="4" y="175"/>
                </a:cubicBezTo>
                <a:cubicBezTo>
                  <a:pt x="4" y="175"/>
                  <a:pt x="32" y="177"/>
                  <a:pt x="36" y="177"/>
                </a:cubicBezTo>
                <a:cubicBezTo>
                  <a:pt x="38" y="180"/>
                  <a:pt x="52" y="200"/>
                  <a:pt x="52" y="200"/>
                </a:cubicBezTo>
                <a:cubicBezTo>
                  <a:pt x="93" y="198"/>
                  <a:pt x="93" y="198"/>
                  <a:pt x="93" y="198"/>
                </a:cubicBezTo>
                <a:cubicBezTo>
                  <a:pt x="93" y="201"/>
                  <a:pt x="94" y="203"/>
                  <a:pt x="94" y="206"/>
                </a:cubicBezTo>
                <a:cubicBezTo>
                  <a:pt x="98" y="224"/>
                  <a:pt x="111" y="238"/>
                  <a:pt x="128" y="244"/>
                </a:cubicBezTo>
                <a:cubicBezTo>
                  <a:pt x="125" y="249"/>
                  <a:pt x="123" y="255"/>
                  <a:pt x="121" y="261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4" y="319"/>
                  <a:pt x="35" y="321"/>
                  <a:pt x="37" y="323"/>
                </a:cubicBezTo>
                <a:cubicBezTo>
                  <a:pt x="38" y="324"/>
                  <a:pt x="41" y="324"/>
                  <a:pt x="43" y="322"/>
                </a:cubicBezTo>
                <a:cubicBezTo>
                  <a:pt x="43" y="322"/>
                  <a:pt x="74" y="283"/>
                  <a:pt x="76" y="281"/>
                </a:cubicBezTo>
                <a:cubicBezTo>
                  <a:pt x="78" y="281"/>
                  <a:pt x="104" y="274"/>
                  <a:pt x="119" y="270"/>
                </a:cubicBezTo>
                <a:cubicBezTo>
                  <a:pt x="117" y="283"/>
                  <a:pt x="117" y="297"/>
                  <a:pt x="120" y="311"/>
                </a:cubicBezTo>
                <a:cubicBezTo>
                  <a:pt x="121" y="315"/>
                  <a:pt x="122" y="318"/>
                  <a:pt x="123" y="321"/>
                </a:cubicBezTo>
                <a:cubicBezTo>
                  <a:pt x="87" y="352"/>
                  <a:pt x="87" y="352"/>
                  <a:pt x="87" y="352"/>
                </a:cubicBezTo>
                <a:cubicBezTo>
                  <a:pt x="86" y="418"/>
                  <a:pt x="86" y="418"/>
                  <a:pt x="86" y="418"/>
                </a:cubicBezTo>
                <a:cubicBezTo>
                  <a:pt x="86" y="420"/>
                  <a:pt x="88" y="422"/>
                  <a:pt x="90" y="422"/>
                </a:cubicBezTo>
                <a:cubicBezTo>
                  <a:pt x="92" y="422"/>
                  <a:pt x="94" y="420"/>
                  <a:pt x="94" y="418"/>
                </a:cubicBezTo>
                <a:cubicBezTo>
                  <a:pt x="94" y="418"/>
                  <a:pt x="95" y="360"/>
                  <a:pt x="96" y="356"/>
                </a:cubicBezTo>
                <a:cubicBezTo>
                  <a:pt x="97" y="354"/>
                  <a:pt x="115" y="339"/>
                  <a:pt x="126" y="330"/>
                </a:cubicBezTo>
                <a:cubicBezTo>
                  <a:pt x="138" y="363"/>
                  <a:pt x="162" y="384"/>
                  <a:pt x="185" y="380"/>
                </a:cubicBezTo>
                <a:cubicBezTo>
                  <a:pt x="207" y="375"/>
                  <a:pt x="221" y="347"/>
                  <a:pt x="220" y="314"/>
                </a:cubicBezTo>
                <a:cubicBezTo>
                  <a:pt x="233" y="312"/>
                  <a:pt x="253" y="311"/>
                  <a:pt x="256" y="310"/>
                </a:cubicBezTo>
                <a:cubicBezTo>
                  <a:pt x="259" y="315"/>
                  <a:pt x="298" y="380"/>
                  <a:pt x="298" y="380"/>
                </a:cubicBezTo>
                <a:cubicBezTo>
                  <a:pt x="299" y="382"/>
                  <a:pt x="302" y="382"/>
                  <a:pt x="304" y="381"/>
                </a:cubicBezTo>
                <a:cubicBezTo>
                  <a:pt x="306" y="380"/>
                  <a:pt x="307" y="377"/>
                  <a:pt x="305" y="375"/>
                </a:cubicBezTo>
                <a:close/>
              </a:path>
            </a:pathLst>
          </a:custGeom>
          <a:gradFill>
            <a:gsLst>
              <a:gs pos="0">
                <a:srgbClr val="4D4D4D"/>
              </a:gs>
              <a:gs pos="50000">
                <a:srgbClr val="010101"/>
              </a:gs>
              <a:gs pos="100000">
                <a:srgbClr val="4D4D4D"/>
              </a:gs>
            </a:gsLst>
            <a:lin ang="189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14"/>
          <p:cNvSpPr/>
          <p:nvPr/>
        </p:nvSpPr>
        <p:spPr>
          <a:xfrm rot="1863332" flipH="1">
            <a:off x="543658" y="5694271"/>
            <a:ext cx="305255" cy="479165"/>
          </a:xfrm>
          <a:custGeom>
            <a:avLst/>
            <a:gdLst/>
            <a:ahLst/>
            <a:cxnLst/>
            <a:rect l="l" t="t" r="r" b="b"/>
            <a:pathLst>
              <a:path w="184" h="289" extrusionOk="0">
                <a:moveTo>
                  <a:pt x="181" y="102"/>
                </a:moveTo>
                <a:cubicBezTo>
                  <a:pt x="164" y="108"/>
                  <a:pt x="164" y="108"/>
                  <a:pt x="164" y="108"/>
                </a:cubicBezTo>
                <a:cubicBezTo>
                  <a:pt x="164" y="108"/>
                  <a:pt x="157" y="127"/>
                  <a:pt x="156" y="131"/>
                </a:cubicBezTo>
                <a:cubicBezTo>
                  <a:pt x="153" y="131"/>
                  <a:pt x="142" y="129"/>
                  <a:pt x="134" y="128"/>
                </a:cubicBezTo>
                <a:cubicBezTo>
                  <a:pt x="137" y="114"/>
                  <a:pt x="132" y="101"/>
                  <a:pt x="123" y="94"/>
                </a:cubicBezTo>
                <a:cubicBezTo>
                  <a:pt x="130" y="91"/>
                  <a:pt x="137" y="83"/>
                  <a:pt x="139" y="73"/>
                </a:cubicBezTo>
                <a:cubicBezTo>
                  <a:pt x="141" y="66"/>
                  <a:pt x="141" y="60"/>
                  <a:pt x="140" y="54"/>
                </a:cubicBezTo>
                <a:cubicBezTo>
                  <a:pt x="173" y="12"/>
                  <a:pt x="173" y="12"/>
                  <a:pt x="173" y="12"/>
                </a:cubicBezTo>
                <a:cubicBezTo>
                  <a:pt x="174" y="10"/>
                  <a:pt x="174" y="8"/>
                  <a:pt x="173" y="7"/>
                </a:cubicBezTo>
                <a:cubicBezTo>
                  <a:pt x="172" y="6"/>
                  <a:pt x="170" y="6"/>
                  <a:pt x="169" y="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35" y="44"/>
                  <a:pt x="132" y="41"/>
                  <a:pt x="127" y="39"/>
                </a:cubicBezTo>
                <a:cubicBezTo>
                  <a:pt x="122" y="38"/>
                  <a:pt x="117" y="39"/>
                  <a:pt x="113" y="42"/>
                </a:cubicBezTo>
                <a:cubicBezTo>
                  <a:pt x="94" y="1"/>
                  <a:pt x="94" y="1"/>
                  <a:pt x="94" y="1"/>
                </a:cubicBezTo>
                <a:cubicBezTo>
                  <a:pt x="93" y="0"/>
                  <a:pt x="91" y="0"/>
                  <a:pt x="90" y="1"/>
                </a:cubicBezTo>
                <a:cubicBezTo>
                  <a:pt x="89" y="1"/>
                  <a:pt x="88" y="3"/>
                  <a:pt x="89" y="5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49"/>
                  <a:pt x="100" y="54"/>
                  <a:pt x="98" y="61"/>
                </a:cubicBezTo>
                <a:cubicBezTo>
                  <a:pt x="96" y="71"/>
                  <a:pt x="97" y="81"/>
                  <a:pt x="101" y="87"/>
                </a:cubicBezTo>
                <a:cubicBezTo>
                  <a:pt x="91" y="89"/>
                  <a:pt x="82" y="95"/>
                  <a:pt x="76" y="104"/>
                </a:cubicBezTo>
                <a:cubicBezTo>
                  <a:pt x="69" y="101"/>
                  <a:pt x="58" y="95"/>
                  <a:pt x="56" y="94"/>
                </a:cubicBezTo>
                <a:cubicBezTo>
                  <a:pt x="56" y="92"/>
                  <a:pt x="55" y="75"/>
                  <a:pt x="55" y="75"/>
                </a:cubicBezTo>
                <a:cubicBezTo>
                  <a:pt x="37" y="63"/>
                  <a:pt x="37" y="63"/>
                  <a:pt x="37" y="63"/>
                </a:cubicBezTo>
                <a:cubicBezTo>
                  <a:pt x="36" y="62"/>
                  <a:pt x="34" y="63"/>
                  <a:pt x="33" y="64"/>
                </a:cubicBezTo>
                <a:cubicBezTo>
                  <a:pt x="33" y="64"/>
                  <a:pt x="33" y="65"/>
                  <a:pt x="33" y="65"/>
                </a:cubicBezTo>
                <a:cubicBezTo>
                  <a:pt x="32" y="66"/>
                  <a:pt x="33" y="67"/>
                  <a:pt x="34" y="68"/>
                </a:cubicBezTo>
                <a:cubicBezTo>
                  <a:pt x="34" y="68"/>
                  <a:pt x="48" y="78"/>
                  <a:pt x="49" y="79"/>
                </a:cubicBezTo>
                <a:cubicBezTo>
                  <a:pt x="50" y="82"/>
                  <a:pt x="51" y="99"/>
                  <a:pt x="51" y="99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2" y="111"/>
                  <a:pt x="72" y="113"/>
                  <a:pt x="71" y="115"/>
                </a:cubicBezTo>
                <a:cubicBezTo>
                  <a:pt x="67" y="127"/>
                  <a:pt x="70" y="140"/>
                  <a:pt x="77" y="149"/>
                </a:cubicBezTo>
                <a:cubicBezTo>
                  <a:pt x="74" y="151"/>
                  <a:pt x="71" y="154"/>
                  <a:pt x="68" y="158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6" y="168"/>
                  <a:pt x="6" y="168"/>
                  <a:pt x="6" y="168"/>
                </a:cubicBezTo>
                <a:cubicBezTo>
                  <a:pt x="5" y="168"/>
                  <a:pt x="4" y="170"/>
                  <a:pt x="5" y="172"/>
                </a:cubicBezTo>
                <a:cubicBezTo>
                  <a:pt x="5" y="173"/>
                  <a:pt x="7" y="174"/>
                  <a:pt x="8" y="173"/>
                </a:cubicBezTo>
                <a:cubicBezTo>
                  <a:pt x="8" y="173"/>
                  <a:pt x="36" y="158"/>
                  <a:pt x="38" y="157"/>
                </a:cubicBezTo>
                <a:cubicBezTo>
                  <a:pt x="39" y="157"/>
                  <a:pt x="55" y="161"/>
                  <a:pt x="64" y="163"/>
                </a:cubicBezTo>
                <a:cubicBezTo>
                  <a:pt x="59" y="171"/>
                  <a:pt x="55" y="180"/>
                  <a:pt x="52" y="190"/>
                </a:cubicBezTo>
                <a:cubicBezTo>
                  <a:pt x="51" y="192"/>
                  <a:pt x="51" y="194"/>
                  <a:pt x="50" y="197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1" y="247"/>
                  <a:pt x="1" y="247"/>
                  <a:pt x="1" y="247"/>
                </a:cubicBezTo>
                <a:cubicBezTo>
                  <a:pt x="0" y="248"/>
                  <a:pt x="0" y="250"/>
                  <a:pt x="1" y="251"/>
                </a:cubicBezTo>
                <a:cubicBezTo>
                  <a:pt x="3" y="252"/>
                  <a:pt x="4" y="251"/>
                  <a:pt x="5" y="250"/>
                </a:cubicBezTo>
                <a:cubicBezTo>
                  <a:pt x="5" y="250"/>
                  <a:pt x="24" y="213"/>
                  <a:pt x="25" y="210"/>
                </a:cubicBezTo>
                <a:cubicBezTo>
                  <a:pt x="27" y="210"/>
                  <a:pt x="40" y="206"/>
                  <a:pt x="49" y="203"/>
                </a:cubicBezTo>
                <a:cubicBezTo>
                  <a:pt x="45" y="228"/>
                  <a:pt x="51" y="249"/>
                  <a:pt x="64" y="253"/>
                </a:cubicBezTo>
                <a:cubicBezTo>
                  <a:pt x="77" y="256"/>
                  <a:pt x="93" y="243"/>
                  <a:pt x="103" y="221"/>
                </a:cubicBezTo>
                <a:cubicBezTo>
                  <a:pt x="110" y="224"/>
                  <a:pt x="121" y="229"/>
                  <a:pt x="123" y="230"/>
                </a:cubicBezTo>
                <a:cubicBezTo>
                  <a:pt x="123" y="233"/>
                  <a:pt x="123" y="286"/>
                  <a:pt x="123" y="286"/>
                </a:cubicBezTo>
                <a:cubicBezTo>
                  <a:pt x="123" y="288"/>
                  <a:pt x="124" y="289"/>
                  <a:pt x="125" y="289"/>
                </a:cubicBezTo>
                <a:cubicBezTo>
                  <a:pt x="127" y="289"/>
                  <a:pt x="128" y="287"/>
                  <a:pt x="128" y="286"/>
                </a:cubicBezTo>
                <a:cubicBezTo>
                  <a:pt x="128" y="226"/>
                  <a:pt x="128" y="226"/>
                  <a:pt x="128" y="226"/>
                </a:cubicBezTo>
                <a:cubicBezTo>
                  <a:pt x="106" y="215"/>
                  <a:pt x="106" y="215"/>
                  <a:pt x="106" y="215"/>
                </a:cubicBezTo>
                <a:cubicBezTo>
                  <a:pt x="107" y="213"/>
                  <a:pt x="108" y="210"/>
                  <a:pt x="109" y="206"/>
                </a:cubicBezTo>
                <a:cubicBezTo>
                  <a:pt x="112" y="196"/>
                  <a:pt x="113" y="186"/>
                  <a:pt x="113" y="177"/>
                </a:cubicBezTo>
                <a:cubicBezTo>
                  <a:pt x="120" y="180"/>
                  <a:pt x="138" y="185"/>
                  <a:pt x="139" y="185"/>
                </a:cubicBezTo>
                <a:cubicBezTo>
                  <a:pt x="140" y="186"/>
                  <a:pt x="160" y="210"/>
                  <a:pt x="160" y="210"/>
                </a:cubicBezTo>
                <a:cubicBezTo>
                  <a:pt x="161" y="211"/>
                  <a:pt x="162" y="211"/>
                  <a:pt x="163" y="210"/>
                </a:cubicBezTo>
                <a:cubicBezTo>
                  <a:pt x="164" y="208"/>
                  <a:pt x="164" y="206"/>
                  <a:pt x="163" y="20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12" y="171"/>
                  <a:pt x="112" y="171"/>
                  <a:pt x="112" y="171"/>
                </a:cubicBezTo>
                <a:cubicBezTo>
                  <a:pt x="112" y="166"/>
                  <a:pt x="111" y="162"/>
                  <a:pt x="110" y="159"/>
                </a:cubicBezTo>
                <a:cubicBezTo>
                  <a:pt x="120" y="155"/>
                  <a:pt x="129" y="146"/>
                  <a:pt x="133" y="134"/>
                </a:cubicBezTo>
                <a:cubicBezTo>
                  <a:pt x="159" y="138"/>
                  <a:pt x="159" y="138"/>
                  <a:pt x="159" y="138"/>
                </a:cubicBezTo>
                <a:cubicBezTo>
                  <a:pt x="159" y="138"/>
                  <a:pt x="167" y="116"/>
                  <a:pt x="168" y="113"/>
                </a:cubicBezTo>
                <a:cubicBezTo>
                  <a:pt x="170" y="113"/>
                  <a:pt x="182" y="108"/>
                  <a:pt x="182" y="108"/>
                </a:cubicBezTo>
                <a:cubicBezTo>
                  <a:pt x="183" y="108"/>
                  <a:pt x="184" y="107"/>
                  <a:pt x="184" y="106"/>
                </a:cubicBezTo>
                <a:cubicBezTo>
                  <a:pt x="184" y="106"/>
                  <a:pt x="184" y="105"/>
                  <a:pt x="184" y="104"/>
                </a:cubicBezTo>
                <a:cubicBezTo>
                  <a:pt x="184" y="103"/>
                  <a:pt x="183" y="102"/>
                  <a:pt x="181" y="10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1" name="Google Shape;631;p14"/>
          <p:cNvSpPr/>
          <p:nvPr/>
        </p:nvSpPr>
        <p:spPr>
          <a:xfrm rot="375817" flipH="1">
            <a:off x="887394" y="5597986"/>
            <a:ext cx="700095" cy="940094"/>
          </a:xfrm>
          <a:custGeom>
            <a:avLst/>
            <a:gdLst/>
            <a:ahLst/>
            <a:cxnLst/>
            <a:rect l="l" t="t" r="r" b="b"/>
            <a:pathLst>
              <a:path w="422" h="567" extrusionOk="0">
                <a:moveTo>
                  <a:pt x="422" y="232"/>
                </a:moveTo>
                <a:cubicBezTo>
                  <a:pt x="421" y="229"/>
                  <a:pt x="418" y="227"/>
                  <a:pt x="415" y="227"/>
                </a:cubicBezTo>
                <a:cubicBezTo>
                  <a:pt x="376" y="233"/>
                  <a:pt x="376" y="233"/>
                  <a:pt x="376" y="233"/>
                </a:cubicBezTo>
                <a:cubicBezTo>
                  <a:pt x="376" y="233"/>
                  <a:pt x="359" y="266"/>
                  <a:pt x="356" y="273"/>
                </a:cubicBezTo>
                <a:cubicBezTo>
                  <a:pt x="351" y="272"/>
                  <a:pt x="327" y="265"/>
                  <a:pt x="309" y="261"/>
                </a:cubicBezTo>
                <a:cubicBezTo>
                  <a:pt x="316" y="235"/>
                  <a:pt x="307" y="209"/>
                  <a:pt x="287" y="191"/>
                </a:cubicBezTo>
                <a:cubicBezTo>
                  <a:pt x="303" y="187"/>
                  <a:pt x="319" y="175"/>
                  <a:pt x="326" y="157"/>
                </a:cubicBezTo>
                <a:cubicBezTo>
                  <a:pt x="331" y="145"/>
                  <a:pt x="332" y="132"/>
                  <a:pt x="329" y="120"/>
                </a:cubicBezTo>
                <a:cubicBezTo>
                  <a:pt x="407" y="50"/>
                  <a:pt x="407" y="50"/>
                  <a:pt x="407" y="50"/>
                </a:cubicBezTo>
                <a:cubicBezTo>
                  <a:pt x="409" y="48"/>
                  <a:pt x="409" y="44"/>
                  <a:pt x="407" y="42"/>
                </a:cubicBezTo>
                <a:cubicBezTo>
                  <a:pt x="405" y="39"/>
                  <a:pt x="401" y="39"/>
                  <a:pt x="399" y="41"/>
                </a:cubicBezTo>
                <a:cubicBezTo>
                  <a:pt x="325" y="109"/>
                  <a:pt x="325" y="109"/>
                  <a:pt x="325" y="109"/>
                </a:cubicBezTo>
                <a:cubicBezTo>
                  <a:pt x="320" y="100"/>
                  <a:pt x="312" y="92"/>
                  <a:pt x="302" y="88"/>
                </a:cubicBezTo>
                <a:cubicBezTo>
                  <a:pt x="292" y="84"/>
                  <a:pt x="281" y="84"/>
                  <a:pt x="271" y="87"/>
                </a:cubicBezTo>
                <a:cubicBezTo>
                  <a:pt x="232" y="4"/>
                  <a:pt x="232" y="4"/>
                  <a:pt x="232" y="4"/>
                </a:cubicBezTo>
                <a:cubicBezTo>
                  <a:pt x="231" y="1"/>
                  <a:pt x="227" y="0"/>
                  <a:pt x="224" y="1"/>
                </a:cubicBezTo>
                <a:cubicBezTo>
                  <a:pt x="222" y="2"/>
                  <a:pt x="220" y="6"/>
                  <a:pt x="222" y="9"/>
                </a:cubicBezTo>
                <a:cubicBezTo>
                  <a:pt x="260" y="92"/>
                  <a:pt x="260" y="92"/>
                  <a:pt x="260" y="92"/>
                </a:cubicBezTo>
                <a:cubicBezTo>
                  <a:pt x="250" y="98"/>
                  <a:pt x="242" y="108"/>
                  <a:pt x="237" y="120"/>
                </a:cubicBezTo>
                <a:cubicBezTo>
                  <a:pt x="229" y="138"/>
                  <a:pt x="231" y="158"/>
                  <a:pt x="241" y="172"/>
                </a:cubicBezTo>
                <a:cubicBezTo>
                  <a:pt x="218" y="170"/>
                  <a:pt x="197" y="179"/>
                  <a:pt x="183" y="195"/>
                </a:cubicBezTo>
                <a:cubicBezTo>
                  <a:pt x="168" y="187"/>
                  <a:pt x="143" y="172"/>
                  <a:pt x="140" y="170"/>
                </a:cubicBezTo>
                <a:cubicBezTo>
                  <a:pt x="140" y="165"/>
                  <a:pt x="139" y="133"/>
                  <a:pt x="139" y="13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98" y="101"/>
                  <a:pt x="95" y="101"/>
                  <a:pt x="93" y="104"/>
                </a:cubicBezTo>
                <a:cubicBezTo>
                  <a:pt x="92" y="104"/>
                  <a:pt x="92" y="105"/>
                  <a:pt x="92" y="105"/>
                </a:cubicBezTo>
                <a:cubicBezTo>
                  <a:pt x="91" y="108"/>
                  <a:pt x="92" y="110"/>
                  <a:pt x="94" y="112"/>
                </a:cubicBezTo>
                <a:cubicBezTo>
                  <a:pt x="94" y="112"/>
                  <a:pt x="123" y="136"/>
                  <a:pt x="127" y="139"/>
                </a:cubicBezTo>
                <a:cubicBezTo>
                  <a:pt x="127" y="143"/>
                  <a:pt x="128" y="177"/>
                  <a:pt x="128" y="177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74" y="208"/>
                  <a:pt x="172" y="211"/>
                  <a:pt x="171" y="214"/>
                </a:cubicBezTo>
                <a:cubicBezTo>
                  <a:pt x="162" y="237"/>
                  <a:pt x="166" y="262"/>
                  <a:pt x="180" y="282"/>
                </a:cubicBezTo>
                <a:cubicBezTo>
                  <a:pt x="173" y="285"/>
                  <a:pt x="166" y="290"/>
                  <a:pt x="159" y="296"/>
                </a:cubicBezTo>
                <a:cubicBezTo>
                  <a:pt x="94" y="272"/>
                  <a:pt x="94" y="272"/>
                  <a:pt x="94" y="272"/>
                </a:cubicBezTo>
                <a:cubicBezTo>
                  <a:pt x="23" y="294"/>
                  <a:pt x="23" y="294"/>
                  <a:pt x="23" y="294"/>
                </a:cubicBezTo>
                <a:cubicBezTo>
                  <a:pt x="20" y="295"/>
                  <a:pt x="18" y="298"/>
                  <a:pt x="19" y="301"/>
                </a:cubicBezTo>
                <a:cubicBezTo>
                  <a:pt x="20" y="304"/>
                  <a:pt x="23" y="306"/>
                  <a:pt x="26" y="305"/>
                </a:cubicBezTo>
                <a:cubicBezTo>
                  <a:pt x="26" y="305"/>
                  <a:pt x="90" y="285"/>
                  <a:pt x="94" y="284"/>
                </a:cubicBezTo>
                <a:cubicBezTo>
                  <a:pt x="96" y="285"/>
                  <a:pt x="130" y="297"/>
                  <a:pt x="150" y="305"/>
                </a:cubicBezTo>
                <a:cubicBezTo>
                  <a:pt x="139" y="317"/>
                  <a:pt x="128" y="333"/>
                  <a:pt x="121" y="351"/>
                </a:cubicBezTo>
                <a:cubicBezTo>
                  <a:pt x="119" y="356"/>
                  <a:pt x="117" y="360"/>
                  <a:pt x="116" y="364"/>
                </a:cubicBezTo>
                <a:cubicBezTo>
                  <a:pt x="53" y="371"/>
                  <a:pt x="53" y="371"/>
                  <a:pt x="53" y="371"/>
                </a:cubicBezTo>
                <a:cubicBezTo>
                  <a:pt x="2" y="444"/>
                  <a:pt x="2" y="444"/>
                  <a:pt x="2" y="444"/>
                </a:cubicBezTo>
                <a:cubicBezTo>
                  <a:pt x="0" y="447"/>
                  <a:pt x="1" y="450"/>
                  <a:pt x="4" y="452"/>
                </a:cubicBezTo>
                <a:cubicBezTo>
                  <a:pt x="6" y="454"/>
                  <a:pt x="10" y="453"/>
                  <a:pt x="12" y="451"/>
                </a:cubicBezTo>
                <a:cubicBezTo>
                  <a:pt x="12" y="451"/>
                  <a:pt x="57" y="386"/>
                  <a:pt x="60" y="382"/>
                </a:cubicBezTo>
                <a:cubicBezTo>
                  <a:pt x="63" y="382"/>
                  <a:pt x="94" y="379"/>
                  <a:pt x="113" y="377"/>
                </a:cubicBezTo>
                <a:cubicBezTo>
                  <a:pt x="102" y="422"/>
                  <a:pt x="113" y="464"/>
                  <a:pt x="141" y="476"/>
                </a:cubicBezTo>
                <a:cubicBezTo>
                  <a:pt x="170" y="488"/>
                  <a:pt x="206" y="467"/>
                  <a:pt x="231" y="429"/>
                </a:cubicBezTo>
                <a:cubicBezTo>
                  <a:pt x="245" y="437"/>
                  <a:pt x="269" y="450"/>
                  <a:pt x="273" y="452"/>
                </a:cubicBezTo>
                <a:cubicBezTo>
                  <a:pt x="273" y="459"/>
                  <a:pt x="267" y="561"/>
                  <a:pt x="267" y="561"/>
                </a:cubicBezTo>
                <a:cubicBezTo>
                  <a:pt x="267" y="564"/>
                  <a:pt x="269" y="567"/>
                  <a:pt x="273" y="567"/>
                </a:cubicBezTo>
                <a:cubicBezTo>
                  <a:pt x="276" y="567"/>
                  <a:pt x="279" y="565"/>
                  <a:pt x="279" y="561"/>
                </a:cubicBezTo>
                <a:cubicBezTo>
                  <a:pt x="285" y="446"/>
                  <a:pt x="285" y="446"/>
                  <a:pt x="285" y="446"/>
                </a:cubicBezTo>
                <a:cubicBezTo>
                  <a:pt x="237" y="419"/>
                  <a:pt x="237" y="419"/>
                  <a:pt x="237" y="419"/>
                </a:cubicBezTo>
                <a:cubicBezTo>
                  <a:pt x="239" y="414"/>
                  <a:pt x="242" y="408"/>
                  <a:pt x="244" y="403"/>
                </a:cubicBezTo>
                <a:cubicBezTo>
                  <a:pt x="252" y="384"/>
                  <a:pt x="256" y="365"/>
                  <a:pt x="257" y="348"/>
                </a:cubicBezTo>
                <a:cubicBezTo>
                  <a:pt x="272" y="355"/>
                  <a:pt x="311" y="371"/>
                  <a:pt x="313" y="372"/>
                </a:cubicBezTo>
                <a:cubicBezTo>
                  <a:pt x="315" y="374"/>
                  <a:pt x="356" y="426"/>
                  <a:pt x="356" y="426"/>
                </a:cubicBezTo>
                <a:cubicBezTo>
                  <a:pt x="358" y="428"/>
                  <a:pt x="362" y="429"/>
                  <a:pt x="364" y="427"/>
                </a:cubicBezTo>
                <a:cubicBezTo>
                  <a:pt x="367" y="425"/>
                  <a:pt x="367" y="421"/>
                  <a:pt x="365" y="419"/>
                </a:cubicBezTo>
                <a:cubicBezTo>
                  <a:pt x="320" y="362"/>
                  <a:pt x="320" y="362"/>
                  <a:pt x="320" y="362"/>
                </a:cubicBezTo>
                <a:cubicBezTo>
                  <a:pt x="257" y="336"/>
                  <a:pt x="257" y="336"/>
                  <a:pt x="257" y="336"/>
                </a:cubicBezTo>
                <a:cubicBezTo>
                  <a:pt x="256" y="327"/>
                  <a:pt x="254" y="319"/>
                  <a:pt x="252" y="311"/>
                </a:cubicBezTo>
                <a:cubicBezTo>
                  <a:pt x="275" y="308"/>
                  <a:pt x="295" y="294"/>
                  <a:pt x="305" y="272"/>
                </a:cubicBezTo>
                <a:cubicBezTo>
                  <a:pt x="362" y="287"/>
                  <a:pt x="362" y="287"/>
                  <a:pt x="362" y="287"/>
                </a:cubicBezTo>
                <a:cubicBezTo>
                  <a:pt x="362" y="287"/>
                  <a:pt x="381" y="248"/>
                  <a:pt x="384" y="244"/>
                </a:cubicBezTo>
                <a:cubicBezTo>
                  <a:pt x="389" y="243"/>
                  <a:pt x="417" y="239"/>
                  <a:pt x="417" y="239"/>
                </a:cubicBezTo>
                <a:cubicBezTo>
                  <a:pt x="419" y="238"/>
                  <a:pt x="420" y="237"/>
                  <a:pt x="421" y="235"/>
                </a:cubicBezTo>
                <a:cubicBezTo>
                  <a:pt x="422" y="234"/>
                  <a:pt x="422" y="233"/>
                  <a:pt x="422" y="23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14"/>
          <p:cNvSpPr/>
          <p:nvPr/>
        </p:nvSpPr>
        <p:spPr>
          <a:xfrm rot="-550676" flipH="1">
            <a:off x="6578875" y="5812236"/>
            <a:ext cx="291483" cy="345330"/>
          </a:xfrm>
          <a:custGeom>
            <a:avLst/>
            <a:gdLst/>
            <a:ahLst/>
            <a:cxnLst/>
            <a:rect l="l" t="t" r="r" b="b"/>
            <a:pathLst>
              <a:path w="302" h="358" extrusionOk="0">
                <a:moveTo>
                  <a:pt x="300" y="262"/>
                </a:moveTo>
                <a:cubicBezTo>
                  <a:pt x="245" y="214"/>
                  <a:pt x="245" y="214"/>
                  <a:pt x="245" y="214"/>
                </a:cubicBezTo>
                <a:cubicBezTo>
                  <a:pt x="213" y="228"/>
                  <a:pt x="213" y="228"/>
                  <a:pt x="213" y="228"/>
                </a:cubicBezTo>
                <a:cubicBezTo>
                  <a:pt x="212" y="225"/>
                  <a:pt x="210" y="222"/>
                  <a:pt x="208" y="218"/>
                </a:cubicBezTo>
                <a:cubicBezTo>
                  <a:pt x="202" y="207"/>
                  <a:pt x="194" y="198"/>
                  <a:pt x="186" y="192"/>
                </a:cubicBezTo>
                <a:cubicBezTo>
                  <a:pt x="195" y="187"/>
                  <a:pt x="218" y="173"/>
                  <a:pt x="219" y="173"/>
                </a:cubicBezTo>
                <a:cubicBezTo>
                  <a:pt x="221" y="172"/>
                  <a:pt x="263" y="172"/>
                  <a:pt x="263" y="172"/>
                </a:cubicBezTo>
                <a:cubicBezTo>
                  <a:pt x="265" y="172"/>
                  <a:pt x="266" y="170"/>
                  <a:pt x="266" y="168"/>
                </a:cubicBezTo>
                <a:cubicBezTo>
                  <a:pt x="266" y="166"/>
                  <a:pt x="264" y="164"/>
                  <a:pt x="262" y="164"/>
                </a:cubicBezTo>
                <a:cubicBezTo>
                  <a:pt x="217" y="165"/>
                  <a:pt x="217" y="165"/>
                  <a:pt x="217" y="165"/>
                </a:cubicBezTo>
                <a:cubicBezTo>
                  <a:pt x="180" y="187"/>
                  <a:pt x="180" y="187"/>
                  <a:pt x="180" y="187"/>
                </a:cubicBezTo>
                <a:cubicBezTo>
                  <a:pt x="175" y="184"/>
                  <a:pt x="170" y="181"/>
                  <a:pt x="166" y="180"/>
                </a:cubicBezTo>
                <a:cubicBezTo>
                  <a:pt x="173" y="167"/>
                  <a:pt x="174" y="151"/>
                  <a:pt x="166" y="138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196" y="116"/>
                  <a:pt x="184" y="91"/>
                  <a:pt x="182" y="88"/>
                </a:cubicBezTo>
                <a:cubicBezTo>
                  <a:pt x="184" y="86"/>
                  <a:pt x="192" y="70"/>
                  <a:pt x="192" y="70"/>
                </a:cubicBezTo>
                <a:cubicBezTo>
                  <a:pt x="193" y="69"/>
                  <a:pt x="193" y="68"/>
                  <a:pt x="192" y="67"/>
                </a:cubicBezTo>
                <a:cubicBezTo>
                  <a:pt x="192" y="66"/>
                  <a:pt x="191" y="66"/>
                  <a:pt x="191" y="65"/>
                </a:cubicBezTo>
                <a:cubicBezTo>
                  <a:pt x="189" y="64"/>
                  <a:pt x="187" y="65"/>
                  <a:pt x="186" y="67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4" y="88"/>
                  <a:pt x="184" y="109"/>
                  <a:pt x="186" y="114"/>
                </a:cubicBezTo>
                <a:cubicBezTo>
                  <a:pt x="184" y="116"/>
                  <a:pt x="171" y="125"/>
                  <a:pt x="162" y="132"/>
                </a:cubicBezTo>
                <a:cubicBezTo>
                  <a:pt x="152" y="119"/>
                  <a:pt x="135" y="114"/>
                  <a:pt x="119" y="117"/>
                </a:cubicBezTo>
                <a:cubicBezTo>
                  <a:pt x="124" y="107"/>
                  <a:pt x="123" y="95"/>
                  <a:pt x="117" y="84"/>
                </a:cubicBezTo>
                <a:cubicBezTo>
                  <a:pt x="113" y="77"/>
                  <a:pt x="107" y="72"/>
                  <a:pt x="100" y="69"/>
                </a:cubicBezTo>
                <a:cubicBezTo>
                  <a:pt x="94" y="3"/>
                  <a:pt x="94" y="3"/>
                  <a:pt x="94" y="3"/>
                </a:cubicBezTo>
                <a:cubicBezTo>
                  <a:pt x="94" y="1"/>
                  <a:pt x="93" y="0"/>
                  <a:pt x="91" y="0"/>
                </a:cubicBezTo>
                <a:cubicBezTo>
                  <a:pt x="89" y="0"/>
                  <a:pt x="87" y="2"/>
                  <a:pt x="87" y="4"/>
                </a:cubicBezTo>
                <a:cubicBezTo>
                  <a:pt x="93" y="67"/>
                  <a:pt x="93" y="67"/>
                  <a:pt x="93" y="67"/>
                </a:cubicBezTo>
                <a:cubicBezTo>
                  <a:pt x="86" y="66"/>
                  <a:pt x="80" y="67"/>
                  <a:pt x="74" y="70"/>
                </a:cubicBezTo>
                <a:cubicBezTo>
                  <a:pt x="68" y="73"/>
                  <a:pt x="64" y="79"/>
                  <a:pt x="62" y="85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2"/>
                  <a:pt x="1" y="74"/>
                  <a:pt x="1" y="75"/>
                </a:cubicBezTo>
                <a:cubicBezTo>
                  <a:pt x="0" y="77"/>
                  <a:pt x="2" y="79"/>
                  <a:pt x="4" y="80"/>
                </a:cubicBezTo>
                <a:cubicBezTo>
                  <a:pt x="60" y="92"/>
                  <a:pt x="60" y="92"/>
                  <a:pt x="60" y="92"/>
                </a:cubicBezTo>
                <a:cubicBezTo>
                  <a:pt x="59" y="100"/>
                  <a:pt x="61" y="107"/>
                  <a:pt x="65" y="115"/>
                </a:cubicBezTo>
                <a:cubicBezTo>
                  <a:pt x="71" y="125"/>
                  <a:pt x="81" y="132"/>
                  <a:pt x="92" y="132"/>
                </a:cubicBezTo>
                <a:cubicBezTo>
                  <a:pt x="83" y="143"/>
                  <a:pt x="79" y="157"/>
                  <a:pt x="82" y="170"/>
                </a:cubicBezTo>
                <a:cubicBezTo>
                  <a:pt x="72" y="174"/>
                  <a:pt x="55" y="181"/>
                  <a:pt x="53" y="182"/>
                </a:cubicBezTo>
                <a:cubicBezTo>
                  <a:pt x="50" y="180"/>
                  <a:pt x="34" y="168"/>
                  <a:pt x="34" y="168"/>
                </a:cubicBezTo>
                <a:cubicBezTo>
                  <a:pt x="5" y="176"/>
                  <a:pt x="5" y="176"/>
                  <a:pt x="5" y="176"/>
                </a:cubicBezTo>
                <a:cubicBezTo>
                  <a:pt x="3" y="176"/>
                  <a:pt x="2" y="178"/>
                  <a:pt x="2" y="180"/>
                </a:cubicBezTo>
                <a:cubicBezTo>
                  <a:pt x="2" y="181"/>
                  <a:pt x="2" y="181"/>
                  <a:pt x="2" y="181"/>
                </a:cubicBezTo>
                <a:cubicBezTo>
                  <a:pt x="3" y="182"/>
                  <a:pt x="5" y="183"/>
                  <a:pt x="6" y="183"/>
                </a:cubicBezTo>
                <a:cubicBezTo>
                  <a:pt x="6" y="183"/>
                  <a:pt x="29" y="177"/>
                  <a:pt x="32" y="176"/>
                </a:cubicBezTo>
                <a:cubicBezTo>
                  <a:pt x="35" y="178"/>
                  <a:pt x="52" y="190"/>
                  <a:pt x="52" y="190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85" y="179"/>
                  <a:pt x="85" y="181"/>
                  <a:pt x="87" y="183"/>
                </a:cubicBezTo>
                <a:cubicBezTo>
                  <a:pt x="94" y="197"/>
                  <a:pt x="109" y="204"/>
                  <a:pt x="124" y="204"/>
                </a:cubicBezTo>
                <a:cubicBezTo>
                  <a:pt x="123" y="209"/>
                  <a:pt x="122" y="214"/>
                  <a:pt x="123" y="220"/>
                </a:cubicBezTo>
                <a:cubicBezTo>
                  <a:pt x="86" y="243"/>
                  <a:pt x="86" y="243"/>
                  <a:pt x="86" y="243"/>
                </a:cubicBezTo>
                <a:cubicBezTo>
                  <a:pt x="70" y="287"/>
                  <a:pt x="70" y="287"/>
                  <a:pt x="70" y="287"/>
                </a:cubicBezTo>
                <a:cubicBezTo>
                  <a:pt x="69" y="289"/>
                  <a:pt x="70" y="291"/>
                  <a:pt x="72" y="292"/>
                </a:cubicBezTo>
                <a:cubicBezTo>
                  <a:pt x="74" y="293"/>
                  <a:pt x="76" y="292"/>
                  <a:pt x="77" y="290"/>
                </a:cubicBezTo>
                <a:cubicBezTo>
                  <a:pt x="77" y="290"/>
                  <a:pt x="91" y="250"/>
                  <a:pt x="92" y="248"/>
                </a:cubicBezTo>
                <a:cubicBezTo>
                  <a:pt x="93" y="247"/>
                  <a:pt x="112" y="235"/>
                  <a:pt x="124" y="228"/>
                </a:cubicBezTo>
                <a:cubicBezTo>
                  <a:pt x="126" y="239"/>
                  <a:pt x="130" y="250"/>
                  <a:pt x="136" y="260"/>
                </a:cubicBezTo>
                <a:cubicBezTo>
                  <a:pt x="137" y="263"/>
                  <a:pt x="139" y="265"/>
                  <a:pt x="140" y="268"/>
                </a:cubicBezTo>
                <a:cubicBezTo>
                  <a:pt x="120" y="302"/>
                  <a:pt x="120" y="302"/>
                  <a:pt x="120" y="302"/>
                </a:cubicBezTo>
                <a:cubicBezTo>
                  <a:pt x="137" y="355"/>
                  <a:pt x="137" y="355"/>
                  <a:pt x="137" y="355"/>
                </a:cubicBezTo>
                <a:cubicBezTo>
                  <a:pt x="137" y="357"/>
                  <a:pt x="139" y="358"/>
                  <a:pt x="141" y="357"/>
                </a:cubicBezTo>
                <a:cubicBezTo>
                  <a:pt x="143" y="356"/>
                  <a:pt x="144" y="354"/>
                  <a:pt x="144" y="352"/>
                </a:cubicBezTo>
                <a:cubicBezTo>
                  <a:pt x="144" y="352"/>
                  <a:pt x="129" y="306"/>
                  <a:pt x="128" y="303"/>
                </a:cubicBezTo>
                <a:cubicBezTo>
                  <a:pt x="129" y="301"/>
                  <a:pt x="139" y="284"/>
                  <a:pt x="145" y="274"/>
                </a:cubicBezTo>
                <a:cubicBezTo>
                  <a:pt x="164" y="297"/>
                  <a:pt x="189" y="307"/>
                  <a:pt x="206" y="298"/>
                </a:cubicBezTo>
                <a:cubicBezTo>
                  <a:pt x="222" y="288"/>
                  <a:pt x="226" y="262"/>
                  <a:pt x="216" y="235"/>
                </a:cubicBezTo>
                <a:cubicBezTo>
                  <a:pt x="226" y="231"/>
                  <a:pt x="241" y="224"/>
                  <a:pt x="244" y="223"/>
                </a:cubicBezTo>
                <a:cubicBezTo>
                  <a:pt x="247" y="226"/>
                  <a:pt x="296" y="267"/>
                  <a:pt x="296" y="267"/>
                </a:cubicBezTo>
                <a:cubicBezTo>
                  <a:pt x="297" y="268"/>
                  <a:pt x="300" y="268"/>
                  <a:pt x="301" y="267"/>
                </a:cubicBezTo>
                <a:cubicBezTo>
                  <a:pt x="302" y="265"/>
                  <a:pt x="302" y="263"/>
                  <a:pt x="300" y="262"/>
                </a:cubicBezTo>
                <a:close/>
              </a:path>
            </a:pathLst>
          </a:custGeom>
          <a:solidFill>
            <a:srgbClr val="01010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33" name="Google Shape;633;p14"/>
          <p:cNvGrpSpPr/>
          <p:nvPr/>
        </p:nvGrpSpPr>
        <p:grpSpPr>
          <a:xfrm>
            <a:off x="7086598" y="5029198"/>
            <a:ext cx="1806526" cy="1568398"/>
            <a:chOff x="118213713" y="113327538"/>
            <a:chExt cx="1191873" cy="1035378"/>
          </a:xfrm>
        </p:grpSpPr>
        <p:sp>
          <p:nvSpPr>
            <p:cNvPr id="634" name="Google Shape;634;p14"/>
            <p:cNvSpPr/>
            <p:nvPr/>
          </p:nvSpPr>
          <p:spPr>
            <a:xfrm>
              <a:off x="119069563" y="113327538"/>
              <a:ext cx="336023" cy="461896"/>
            </a:xfrm>
            <a:custGeom>
              <a:avLst/>
              <a:gdLst/>
              <a:ahLst/>
              <a:cxnLst/>
              <a:rect l="l" t="t" r="r" b="b"/>
              <a:pathLst>
                <a:path w="307" h="422" extrusionOk="0">
                  <a:moveTo>
                    <a:pt x="305" y="375"/>
                  </a:moveTo>
                  <a:cubicBezTo>
                    <a:pt x="261" y="301"/>
                    <a:pt x="261" y="301"/>
                    <a:pt x="261" y="301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220" y="300"/>
                    <a:pt x="219" y="296"/>
                    <a:pt x="218" y="292"/>
                  </a:cubicBezTo>
                  <a:cubicBezTo>
                    <a:pt x="215" y="277"/>
                    <a:pt x="210" y="264"/>
                    <a:pt x="203" y="253"/>
                  </a:cubicBezTo>
                  <a:cubicBezTo>
                    <a:pt x="215" y="251"/>
                    <a:pt x="246" y="244"/>
                    <a:pt x="247" y="244"/>
                  </a:cubicBezTo>
                  <a:cubicBezTo>
                    <a:pt x="249" y="245"/>
                    <a:pt x="297" y="259"/>
                    <a:pt x="297" y="259"/>
                  </a:cubicBezTo>
                  <a:cubicBezTo>
                    <a:pt x="299" y="260"/>
                    <a:pt x="302" y="259"/>
                    <a:pt x="302" y="257"/>
                  </a:cubicBezTo>
                  <a:cubicBezTo>
                    <a:pt x="303" y="254"/>
                    <a:pt x="302" y="252"/>
                    <a:pt x="299" y="251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198" y="245"/>
                    <a:pt x="198" y="245"/>
                    <a:pt x="198" y="245"/>
                  </a:cubicBezTo>
                  <a:cubicBezTo>
                    <a:pt x="194" y="240"/>
                    <a:pt x="189" y="236"/>
                    <a:pt x="185" y="232"/>
                  </a:cubicBezTo>
                  <a:cubicBezTo>
                    <a:pt x="198" y="220"/>
                    <a:pt x="204" y="203"/>
                    <a:pt x="201" y="185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38" y="139"/>
                    <a:pt x="238" y="135"/>
                  </a:cubicBezTo>
                  <a:cubicBezTo>
                    <a:pt x="241" y="133"/>
                    <a:pt x="256" y="119"/>
                    <a:pt x="256" y="119"/>
                  </a:cubicBezTo>
                  <a:cubicBezTo>
                    <a:pt x="257" y="118"/>
                    <a:pt x="258" y="116"/>
                    <a:pt x="258" y="115"/>
                  </a:cubicBezTo>
                  <a:cubicBezTo>
                    <a:pt x="257" y="114"/>
                    <a:pt x="257" y="113"/>
                    <a:pt x="256" y="113"/>
                  </a:cubicBezTo>
                  <a:cubicBezTo>
                    <a:pt x="255" y="111"/>
                    <a:pt x="252" y="111"/>
                    <a:pt x="250" y="112"/>
                  </a:cubicBezTo>
                  <a:cubicBezTo>
                    <a:pt x="229" y="132"/>
                    <a:pt x="229" y="132"/>
                    <a:pt x="229" y="132"/>
                  </a:cubicBezTo>
                  <a:cubicBezTo>
                    <a:pt x="229" y="132"/>
                    <a:pt x="232" y="160"/>
                    <a:pt x="233" y="165"/>
                  </a:cubicBezTo>
                  <a:cubicBezTo>
                    <a:pt x="229" y="166"/>
                    <a:pt x="212" y="173"/>
                    <a:pt x="199" y="177"/>
                  </a:cubicBezTo>
                  <a:cubicBezTo>
                    <a:pt x="192" y="159"/>
                    <a:pt x="176" y="146"/>
                    <a:pt x="156" y="143"/>
                  </a:cubicBezTo>
                  <a:cubicBezTo>
                    <a:pt x="165" y="134"/>
                    <a:pt x="169" y="120"/>
                    <a:pt x="166" y="106"/>
                  </a:cubicBezTo>
                  <a:cubicBezTo>
                    <a:pt x="164" y="96"/>
                    <a:pt x="159" y="88"/>
                    <a:pt x="153" y="82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2" y="4"/>
                    <a:pt x="170" y="2"/>
                    <a:pt x="168" y="1"/>
                  </a:cubicBezTo>
                  <a:cubicBezTo>
                    <a:pt x="166" y="0"/>
                    <a:pt x="163" y="2"/>
                    <a:pt x="163" y="4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38" y="73"/>
                    <a:pt x="131" y="72"/>
                    <a:pt x="123" y="73"/>
                  </a:cubicBezTo>
                  <a:cubicBezTo>
                    <a:pt x="115" y="75"/>
                    <a:pt x="108" y="80"/>
                    <a:pt x="103" y="86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3" y="49"/>
                    <a:pt x="40" y="50"/>
                    <a:pt x="39" y="52"/>
                  </a:cubicBezTo>
                  <a:cubicBezTo>
                    <a:pt x="37" y="54"/>
                    <a:pt x="38" y="57"/>
                    <a:pt x="40" y="58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5" y="101"/>
                    <a:pt x="94" y="111"/>
                    <a:pt x="96" y="120"/>
                  </a:cubicBezTo>
                  <a:cubicBezTo>
                    <a:pt x="99" y="134"/>
                    <a:pt x="108" y="146"/>
                    <a:pt x="120" y="151"/>
                  </a:cubicBezTo>
                  <a:cubicBezTo>
                    <a:pt x="105" y="159"/>
                    <a:pt x="96" y="173"/>
                    <a:pt x="94" y="189"/>
                  </a:cubicBezTo>
                  <a:cubicBezTo>
                    <a:pt x="81" y="190"/>
                    <a:pt x="60" y="191"/>
                    <a:pt x="57" y="191"/>
                  </a:cubicBezTo>
                  <a:cubicBezTo>
                    <a:pt x="54" y="188"/>
                    <a:pt x="40" y="169"/>
                    <a:pt x="40" y="169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2" y="166"/>
                    <a:pt x="0" y="168"/>
                    <a:pt x="0" y="17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5"/>
                    <a:pt x="4" y="175"/>
                  </a:cubicBezTo>
                  <a:cubicBezTo>
                    <a:pt x="4" y="175"/>
                    <a:pt x="32" y="177"/>
                    <a:pt x="36" y="177"/>
                  </a:cubicBezTo>
                  <a:cubicBezTo>
                    <a:pt x="38" y="180"/>
                    <a:pt x="52" y="200"/>
                    <a:pt x="52" y="200"/>
                  </a:cubicBezTo>
                  <a:cubicBezTo>
                    <a:pt x="93" y="198"/>
                    <a:pt x="93" y="198"/>
                    <a:pt x="93" y="198"/>
                  </a:cubicBezTo>
                  <a:cubicBezTo>
                    <a:pt x="93" y="201"/>
                    <a:pt x="94" y="203"/>
                    <a:pt x="94" y="206"/>
                  </a:cubicBezTo>
                  <a:cubicBezTo>
                    <a:pt x="98" y="224"/>
                    <a:pt x="111" y="238"/>
                    <a:pt x="128" y="244"/>
                  </a:cubicBezTo>
                  <a:cubicBezTo>
                    <a:pt x="125" y="249"/>
                    <a:pt x="123" y="255"/>
                    <a:pt x="121" y="261"/>
                  </a:cubicBezTo>
                  <a:cubicBezTo>
                    <a:pt x="71" y="273"/>
                    <a:pt x="71" y="273"/>
                    <a:pt x="71" y="273"/>
                  </a:cubicBezTo>
                  <a:cubicBezTo>
                    <a:pt x="36" y="317"/>
                    <a:pt x="36" y="317"/>
                    <a:pt x="36" y="317"/>
                  </a:cubicBezTo>
                  <a:cubicBezTo>
                    <a:pt x="34" y="319"/>
                    <a:pt x="35" y="321"/>
                    <a:pt x="37" y="323"/>
                  </a:cubicBezTo>
                  <a:cubicBezTo>
                    <a:pt x="38" y="324"/>
                    <a:pt x="41" y="324"/>
                    <a:pt x="43" y="322"/>
                  </a:cubicBezTo>
                  <a:cubicBezTo>
                    <a:pt x="43" y="322"/>
                    <a:pt x="74" y="283"/>
                    <a:pt x="76" y="281"/>
                  </a:cubicBezTo>
                  <a:cubicBezTo>
                    <a:pt x="78" y="281"/>
                    <a:pt x="104" y="274"/>
                    <a:pt x="119" y="270"/>
                  </a:cubicBezTo>
                  <a:cubicBezTo>
                    <a:pt x="117" y="283"/>
                    <a:pt x="117" y="297"/>
                    <a:pt x="120" y="311"/>
                  </a:cubicBezTo>
                  <a:cubicBezTo>
                    <a:pt x="121" y="315"/>
                    <a:pt x="122" y="318"/>
                    <a:pt x="123" y="321"/>
                  </a:cubicBezTo>
                  <a:cubicBezTo>
                    <a:pt x="87" y="352"/>
                    <a:pt x="87" y="352"/>
                    <a:pt x="87" y="352"/>
                  </a:cubicBezTo>
                  <a:cubicBezTo>
                    <a:pt x="86" y="418"/>
                    <a:pt x="86" y="418"/>
                    <a:pt x="86" y="418"/>
                  </a:cubicBezTo>
                  <a:cubicBezTo>
                    <a:pt x="86" y="420"/>
                    <a:pt x="88" y="422"/>
                    <a:pt x="90" y="422"/>
                  </a:cubicBezTo>
                  <a:cubicBezTo>
                    <a:pt x="92" y="422"/>
                    <a:pt x="94" y="420"/>
                    <a:pt x="94" y="418"/>
                  </a:cubicBezTo>
                  <a:cubicBezTo>
                    <a:pt x="94" y="418"/>
                    <a:pt x="95" y="360"/>
                    <a:pt x="96" y="356"/>
                  </a:cubicBezTo>
                  <a:cubicBezTo>
                    <a:pt x="97" y="354"/>
                    <a:pt x="115" y="339"/>
                    <a:pt x="126" y="330"/>
                  </a:cubicBezTo>
                  <a:cubicBezTo>
                    <a:pt x="138" y="363"/>
                    <a:pt x="162" y="384"/>
                    <a:pt x="185" y="380"/>
                  </a:cubicBezTo>
                  <a:cubicBezTo>
                    <a:pt x="207" y="375"/>
                    <a:pt x="221" y="347"/>
                    <a:pt x="220" y="314"/>
                  </a:cubicBezTo>
                  <a:cubicBezTo>
                    <a:pt x="233" y="312"/>
                    <a:pt x="253" y="311"/>
                    <a:pt x="256" y="310"/>
                  </a:cubicBezTo>
                  <a:cubicBezTo>
                    <a:pt x="259" y="315"/>
                    <a:pt x="298" y="380"/>
                    <a:pt x="298" y="380"/>
                  </a:cubicBezTo>
                  <a:cubicBezTo>
                    <a:pt x="299" y="382"/>
                    <a:pt x="302" y="382"/>
                    <a:pt x="304" y="381"/>
                  </a:cubicBezTo>
                  <a:cubicBezTo>
                    <a:pt x="306" y="380"/>
                    <a:pt x="307" y="377"/>
                    <a:pt x="305" y="375"/>
                  </a:cubicBezTo>
                  <a:close/>
                </a:path>
              </a:pathLst>
            </a:custGeom>
            <a:gradFill>
              <a:gsLst>
                <a:gs pos="0">
                  <a:srgbClr val="4D4D4D"/>
                </a:gs>
                <a:gs pos="50000">
                  <a:srgbClr val="010101"/>
                </a:gs>
                <a:gs pos="100000">
                  <a:srgbClr val="4D4D4D"/>
                </a:gs>
              </a:gsLst>
              <a:lin ang="1890000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4"/>
            <p:cNvSpPr/>
            <p:nvPr/>
          </p:nvSpPr>
          <p:spPr>
            <a:xfrm>
              <a:off x="119046600" y="113917500"/>
              <a:ext cx="201395" cy="316321"/>
            </a:xfrm>
            <a:custGeom>
              <a:avLst/>
              <a:gdLst/>
              <a:ahLst/>
              <a:cxnLst/>
              <a:rect l="l" t="t" r="r" b="b"/>
              <a:pathLst>
                <a:path w="184" h="289" extrusionOk="0">
                  <a:moveTo>
                    <a:pt x="181" y="102"/>
                  </a:moveTo>
                  <a:cubicBezTo>
                    <a:pt x="164" y="108"/>
                    <a:pt x="164" y="108"/>
                    <a:pt x="164" y="108"/>
                  </a:cubicBezTo>
                  <a:cubicBezTo>
                    <a:pt x="164" y="108"/>
                    <a:pt x="157" y="127"/>
                    <a:pt x="156" y="131"/>
                  </a:cubicBezTo>
                  <a:cubicBezTo>
                    <a:pt x="153" y="131"/>
                    <a:pt x="142" y="129"/>
                    <a:pt x="134" y="128"/>
                  </a:cubicBezTo>
                  <a:cubicBezTo>
                    <a:pt x="137" y="114"/>
                    <a:pt x="132" y="101"/>
                    <a:pt x="123" y="94"/>
                  </a:cubicBezTo>
                  <a:cubicBezTo>
                    <a:pt x="130" y="91"/>
                    <a:pt x="137" y="83"/>
                    <a:pt x="139" y="73"/>
                  </a:cubicBezTo>
                  <a:cubicBezTo>
                    <a:pt x="141" y="66"/>
                    <a:pt x="141" y="60"/>
                    <a:pt x="140" y="54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4" y="10"/>
                    <a:pt x="174" y="8"/>
                    <a:pt x="173" y="7"/>
                  </a:cubicBezTo>
                  <a:cubicBezTo>
                    <a:pt x="172" y="6"/>
                    <a:pt x="170" y="6"/>
                    <a:pt x="169" y="8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35" y="44"/>
                    <a:pt x="132" y="41"/>
                    <a:pt x="127" y="39"/>
                  </a:cubicBezTo>
                  <a:cubicBezTo>
                    <a:pt x="122" y="38"/>
                    <a:pt x="117" y="39"/>
                    <a:pt x="113" y="4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3" y="0"/>
                    <a:pt x="91" y="0"/>
                    <a:pt x="90" y="1"/>
                  </a:cubicBezTo>
                  <a:cubicBezTo>
                    <a:pt x="89" y="1"/>
                    <a:pt x="88" y="3"/>
                    <a:pt x="89" y="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4" y="49"/>
                    <a:pt x="100" y="54"/>
                    <a:pt x="98" y="61"/>
                  </a:cubicBezTo>
                  <a:cubicBezTo>
                    <a:pt x="96" y="71"/>
                    <a:pt x="97" y="81"/>
                    <a:pt x="101" y="87"/>
                  </a:cubicBezTo>
                  <a:cubicBezTo>
                    <a:pt x="91" y="89"/>
                    <a:pt x="82" y="95"/>
                    <a:pt x="76" y="104"/>
                  </a:cubicBezTo>
                  <a:cubicBezTo>
                    <a:pt x="69" y="101"/>
                    <a:pt x="58" y="95"/>
                    <a:pt x="56" y="94"/>
                  </a:cubicBezTo>
                  <a:cubicBezTo>
                    <a:pt x="56" y="92"/>
                    <a:pt x="55" y="75"/>
                    <a:pt x="55" y="75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2"/>
                    <a:pt x="34" y="63"/>
                    <a:pt x="33" y="64"/>
                  </a:cubicBezTo>
                  <a:cubicBezTo>
                    <a:pt x="33" y="64"/>
                    <a:pt x="33" y="65"/>
                    <a:pt x="33" y="65"/>
                  </a:cubicBezTo>
                  <a:cubicBezTo>
                    <a:pt x="32" y="66"/>
                    <a:pt x="33" y="67"/>
                    <a:pt x="34" y="68"/>
                  </a:cubicBezTo>
                  <a:cubicBezTo>
                    <a:pt x="34" y="68"/>
                    <a:pt x="48" y="78"/>
                    <a:pt x="49" y="79"/>
                  </a:cubicBezTo>
                  <a:cubicBezTo>
                    <a:pt x="50" y="82"/>
                    <a:pt x="51" y="99"/>
                    <a:pt x="51" y="9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2" y="111"/>
                    <a:pt x="72" y="113"/>
                    <a:pt x="71" y="115"/>
                  </a:cubicBezTo>
                  <a:cubicBezTo>
                    <a:pt x="67" y="127"/>
                    <a:pt x="70" y="140"/>
                    <a:pt x="77" y="149"/>
                  </a:cubicBezTo>
                  <a:cubicBezTo>
                    <a:pt x="74" y="151"/>
                    <a:pt x="71" y="154"/>
                    <a:pt x="68" y="158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6" y="168"/>
                    <a:pt x="6" y="168"/>
                    <a:pt x="6" y="168"/>
                  </a:cubicBezTo>
                  <a:cubicBezTo>
                    <a:pt x="5" y="168"/>
                    <a:pt x="4" y="170"/>
                    <a:pt x="5" y="172"/>
                  </a:cubicBezTo>
                  <a:cubicBezTo>
                    <a:pt x="5" y="173"/>
                    <a:pt x="7" y="174"/>
                    <a:pt x="8" y="173"/>
                  </a:cubicBezTo>
                  <a:cubicBezTo>
                    <a:pt x="8" y="173"/>
                    <a:pt x="36" y="158"/>
                    <a:pt x="38" y="157"/>
                  </a:cubicBezTo>
                  <a:cubicBezTo>
                    <a:pt x="39" y="157"/>
                    <a:pt x="55" y="161"/>
                    <a:pt x="64" y="163"/>
                  </a:cubicBezTo>
                  <a:cubicBezTo>
                    <a:pt x="59" y="171"/>
                    <a:pt x="55" y="180"/>
                    <a:pt x="52" y="190"/>
                  </a:cubicBezTo>
                  <a:cubicBezTo>
                    <a:pt x="51" y="192"/>
                    <a:pt x="51" y="194"/>
                    <a:pt x="50" y="197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48"/>
                    <a:pt x="0" y="250"/>
                    <a:pt x="1" y="251"/>
                  </a:cubicBezTo>
                  <a:cubicBezTo>
                    <a:pt x="3" y="252"/>
                    <a:pt x="4" y="251"/>
                    <a:pt x="5" y="250"/>
                  </a:cubicBezTo>
                  <a:cubicBezTo>
                    <a:pt x="5" y="250"/>
                    <a:pt x="24" y="213"/>
                    <a:pt x="25" y="210"/>
                  </a:cubicBezTo>
                  <a:cubicBezTo>
                    <a:pt x="27" y="210"/>
                    <a:pt x="40" y="206"/>
                    <a:pt x="49" y="203"/>
                  </a:cubicBezTo>
                  <a:cubicBezTo>
                    <a:pt x="45" y="228"/>
                    <a:pt x="51" y="249"/>
                    <a:pt x="64" y="253"/>
                  </a:cubicBezTo>
                  <a:cubicBezTo>
                    <a:pt x="77" y="256"/>
                    <a:pt x="93" y="243"/>
                    <a:pt x="103" y="221"/>
                  </a:cubicBezTo>
                  <a:cubicBezTo>
                    <a:pt x="110" y="224"/>
                    <a:pt x="121" y="229"/>
                    <a:pt x="123" y="230"/>
                  </a:cubicBezTo>
                  <a:cubicBezTo>
                    <a:pt x="123" y="233"/>
                    <a:pt x="123" y="286"/>
                    <a:pt x="123" y="286"/>
                  </a:cubicBezTo>
                  <a:cubicBezTo>
                    <a:pt x="123" y="288"/>
                    <a:pt x="124" y="289"/>
                    <a:pt x="125" y="289"/>
                  </a:cubicBezTo>
                  <a:cubicBezTo>
                    <a:pt x="127" y="289"/>
                    <a:pt x="128" y="287"/>
                    <a:pt x="128" y="286"/>
                  </a:cubicBezTo>
                  <a:cubicBezTo>
                    <a:pt x="128" y="226"/>
                    <a:pt x="128" y="226"/>
                    <a:pt x="128" y="22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7" y="213"/>
                    <a:pt x="108" y="210"/>
                    <a:pt x="109" y="206"/>
                  </a:cubicBezTo>
                  <a:cubicBezTo>
                    <a:pt x="112" y="196"/>
                    <a:pt x="113" y="186"/>
                    <a:pt x="113" y="177"/>
                  </a:cubicBezTo>
                  <a:cubicBezTo>
                    <a:pt x="120" y="180"/>
                    <a:pt x="138" y="185"/>
                    <a:pt x="139" y="185"/>
                  </a:cubicBezTo>
                  <a:cubicBezTo>
                    <a:pt x="140" y="186"/>
                    <a:pt x="160" y="210"/>
                    <a:pt x="160" y="210"/>
                  </a:cubicBezTo>
                  <a:cubicBezTo>
                    <a:pt x="161" y="211"/>
                    <a:pt x="162" y="211"/>
                    <a:pt x="163" y="210"/>
                  </a:cubicBezTo>
                  <a:cubicBezTo>
                    <a:pt x="164" y="208"/>
                    <a:pt x="164" y="206"/>
                    <a:pt x="163" y="20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66"/>
                    <a:pt x="111" y="162"/>
                    <a:pt x="110" y="159"/>
                  </a:cubicBezTo>
                  <a:cubicBezTo>
                    <a:pt x="120" y="155"/>
                    <a:pt x="129" y="146"/>
                    <a:pt x="133" y="134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67" y="116"/>
                    <a:pt x="168" y="113"/>
                  </a:cubicBezTo>
                  <a:cubicBezTo>
                    <a:pt x="170" y="113"/>
                    <a:pt x="182" y="108"/>
                    <a:pt x="182" y="108"/>
                  </a:cubicBezTo>
                  <a:cubicBezTo>
                    <a:pt x="183" y="108"/>
                    <a:pt x="184" y="107"/>
                    <a:pt x="184" y="106"/>
                  </a:cubicBezTo>
                  <a:cubicBezTo>
                    <a:pt x="184" y="106"/>
                    <a:pt x="184" y="105"/>
                    <a:pt x="184" y="104"/>
                  </a:cubicBezTo>
                  <a:cubicBezTo>
                    <a:pt x="184" y="103"/>
                    <a:pt x="183" y="102"/>
                    <a:pt x="181" y="102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4"/>
            <p:cNvSpPr/>
            <p:nvPr/>
          </p:nvSpPr>
          <p:spPr>
            <a:xfrm>
              <a:off x="118514588" y="113742313"/>
              <a:ext cx="461894" cy="620603"/>
            </a:xfrm>
            <a:custGeom>
              <a:avLst/>
              <a:gdLst/>
              <a:ahLst/>
              <a:cxnLst/>
              <a:rect l="l" t="t" r="r" b="b"/>
              <a:pathLst>
                <a:path w="422" h="567" extrusionOk="0">
                  <a:moveTo>
                    <a:pt x="422" y="232"/>
                  </a:moveTo>
                  <a:cubicBezTo>
                    <a:pt x="421" y="229"/>
                    <a:pt x="418" y="227"/>
                    <a:pt x="415" y="227"/>
                  </a:cubicBezTo>
                  <a:cubicBezTo>
                    <a:pt x="376" y="233"/>
                    <a:pt x="376" y="233"/>
                    <a:pt x="376" y="233"/>
                  </a:cubicBezTo>
                  <a:cubicBezTo>
                    <a:pt x="376" y="233"/>
                    <a:pt x="359" y="266"/>
                    <a:pt x="356" y="273"/>
                  </a:cubicBezTo>
                  <a:cubicBezTo>
                    <a:pt x="351" y="272"/>
                    <a:pt x="327" y="265"/>
                    <a:pt x="309" y="261"/>
                  </a:cubicBezTo>
                  <a:cubicBezTo>
                    <a:pt x="316" y="235"/>
                    <a:pt x="307" y="209"/>
                    <a:pt x="287" y="191"/>
                  </a:cubicBezTo>
                  <a:cubicBezTo>
                    <a:pt x="303" y="187"/>
                    <a:pt x="319" y="175"/>
                    <a:pt x="326" y="157"/>
                  </a:cubicBezTo>
                  <a:cubicBezTo>
                    <a:pt x="331" y="145"/>
                    <a:pt x="332" y="132"/>
                    <a:pt x="329" y="120"/>
                  </a:cubicBezTo>
                  <a:cubicBezTo>
                    <a:pt x="407" y="50"/>
                    <a:pt x="407" y="50"/>
                    <a:pt x="407" y="50"/>
                  </a:cubicBezTo>
                  <a:cubicBezTo>
                    <a:pt x="409" y="48"/>
                    <a:pt x="409" y="44"/>
                    <a:pt x="407" y="42"/>
                  </a:cubicBezTo>
                  <a:cubicBezTo>
                    <a:pt x="405" y="39"/>
                    <a:pt x="401" y="39"/>
                    <a:pt x="399" y="41"/>
                  </a:cubicBezTo>
                  <a:cubicBezTo>
                    <a:pt x="325" y="109"/>
                    <a:pt x="325" y="109"/>
                    <a:pt x="325" y="109"/>
                  </a:cubicBezTo>
                  <a:cubicBezTo>
                    <a:pt x="320" y="100"/>
                    <a:pt x="312" y="92"/>
                    <a:pt x="302" y="88"/>
                  </a:cubicBezTo>
                  <a:cubicBezTo>
                    <a:pt x="292" y="84"/>
                    <a:pt x="281" y="84"/>
                    <a:pt x="271" y="87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1" y="1"/>
                    <a:pt x="227" y="0"/>
                    <a:pt x="224" y="1"/>
                  </a:cubicBezTo>
                  <a:cubicBezTo>
                    <a:pt x="222" y="2"/>
                    <a:pt x="220" y="6"/>
                    <a:pt x="222" y="9"/>
                  </a:cubicBezTo>
                  <a:cubicBezTo>
                    <a:pt x="260" y="92"/>
                    <a:pt x="260" y="92"/>
                    <a:pt x="260" y="92"/>
                  </a:cubicBezTo>
                  <a:cubicBezTo>
                    <a:pt x="250" y="98"/>
                    <a:pt x="242" y="108"/>
                    <a:pt x="237" y="120"/>
                  </a:cubicBezTo>
                  <a:cubicBezTo>
                    <a:pt x="229" y="138"/>
                    <a:pt x="231" y="158"/>
                    <a:pt x="241" y="172"/>
                  </a:cubicBezTo>
                  <a:cubicBezTo>
                    <a:pt x="218" y="170"/>
                    <a:pt x="197" y="179"/>
                    <a:pt x="183" y="195"/>
                  </a:cubicBezTo>
                  <a:cubicBezTo>
                    <a:pt x="168" y="187"/>
                    <a:pt x="143" y="172"/>
                    <a:pt x="140" y="170"/>
                  </a:cubicBezTo>
                  <a:cubicBezTo>
                    <a:pt x="140" y="165"/>
                    <a:pt x="139" y="133"/>
                    <a:pt x="139" y="13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98" y="101"/>
                    <a:pt x="95" y="101"/>
                    <a:pt x="93" y="104"/>
                  </a:cubicBezTo>
                  <a:cubicBezTo>
                    <a:pt x="92" y="104"/>
                    <a:pt x="92" y="105"/>
                    <a:pt x="92" y="105"/>
                  </a:cubicBezTo>
                  <a:cubicBezTo>
                    <a:pt x="91" y="108"/>
                    <a:pt x="92" y="110"/>
                    <a:pt x="94" y="112"/>
                  </a:cubicBezTo>
                  <a:cubicBezTo>
                    <a:pt x="94" y="112"/>
                    <a:pt x="123" y="136"/>
                    <a:pt x="127" y="139"/>
                  </a:cubicBezTo>
                  <a:cubicBezTo>
                    <a:pt x="127" y="143"/>
                    <a:pt x="128" y="177"/>
                    <a:pt x="128" y="177"/>
                  </a:cubicBezTo>
                  <a:cubicBezTo>
                    <a:pt x="176" y="205"/>
                    <a:pt x="176" y="205"/>
                    <a:pt x="176" y="205"/>
                  </a:cubicBezTo>
                  <a:cubicBezTo>
                    <a:pt x="174" y="208"/>
                    <a:pt x="172" y="211"/>
                    <a:pt x="171" y="214"/>
                  </a:cubicBezTo>
                  <a:cubicBezTo>
                    <a:pt x="162" y="237"/>
                    <a:pt x="166" y="262"/>
                    <a:pt x="180" y="282"/>
                  </a:cubicBezTo>
                  <a:cubicBezTo>
                    <a:pt x="173" y="285"/>
                    <a:pt x="166" y="290"/>
                    <a:pt x="159" y="296"/>
                  </a:cubicBezTo>
                  <a:cubicBezTo>
                    <a:pt x="94" y="272"/>
                    <a:pt x="94" y="272"/>
                    <a:pt x="94" y="27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0" y="295"/>
                    <a:pt x="18" y="298"/>
                    <a:pt x="19" y="301"/>
                  </a:cubicBezTo>
                  <a:cubicBezTo>
                    <a:pt x="20" y="304"/>
                    <a:pt x="23" y="306"/>
                    <a:pt x="26" y="305"/>
                  </a:cubicBezTo>
                  <a:cubicBezTo>
                    <a:pt x="26" y="305"/>
                    <a:pt x="90" y="285"/>
                    <a:pt x="94" y="284"/>
                  </a:cubicBezTo>
                  <a:cubicBezTo>
                    <a:pt x="96" y="285"/>
                    <a:pt x="130" y="297"/>
                    <a:pt x="150" y="305"/>
                  </a:cubicBezTo>
                  <a:cubicBezTo>
                    <a:pt x="139" y="317"/>
                    <a:pt x="128" y="333"/>
                    <a:pt x="121" y="351"/>
                  </a:cubicBezTo>
                  <a:cubicBezTo>
                    <a:pt x="119" y="356"/>
                    <a:pt x="117" y="360"/>
                    <a:pt x="116" y="364"/>
                  </a:cubicBezTo>
                  <a:cubicBezTo>
                    <a:pt x="53" y="371"/>
                    <a:pt x="53" y="371"/>
                    <a:pt x="53" y="371"/>
                  </a:cubicBezTo>
                  <a:cubicBezTo>
                    <a:pt x="2" y="444"/>
                    <a:pt x="2" y="444"/>
                    <a:pt x="2" y="444"/>
                  </a:cubicBezTo>
                  <a:cubicBezTo>
                    <a:pt x="0" y="447"/>
                    <a:pt x="1" y="450"/>
                    <a:pt x="4" y="452"/>
                  </a:cubicBezTo>
                  <a:cubicBezTo>
                    <a:pt x="6" y="454"/>
                    <a:pt x="10" y="453"/>
                    <a:pt x="12" y="451"/>
                  </a:cubicBezTo>
                  <a:cubicBezTo>
                    <a:pt x="12" y="451"/>
                    <a:pt x="57" y="386"/>
                    <a:pt x="60" y="382"/>
                  </a:cubicBezTo>
                  <a:cubicBezTo>
                    <a:pt x="63" y="382"/>
                    <a:pt x="94" y="379"/>
                    <a:pt x="113" y="377"/>
                  </a:cubicBezTo>
                  <a:cubicBezTo>
                    <a:pt x="102" y="422"/>
                    <a:pt x="113" y="464"/>
                    <a:pt x="141" y="476"/>
                  </a:cubicBezTo>
                  <a:cubicBezTo>
                    <a:pt x="170" y="488"/>
                    <a:pt x="206" y="467"/>
                    <a:pt x="231" y="429"/>
                  </a:cubicBezTo>
                  <a:cubicBezTo>
                    <a:pt x="245" y="437"/>
                    <a:pt x="269" y="450"/>
                    <a:pt x="273" y="452"/>
                  </a:cubicBezTo>
                  <a:cubicBezTo>
                    <a:pt x="273" y="459"/>
                    <a:pt x="267" y="561"/>
                    <a:pt x="267" y="561"/>
                  </a:cubicBezTo>
                  <a:cubicBezTo>
                    <a:pt x="267" y="564"/>
                    <a:pt x="269" y="567"/>
                    <a:pt x="273" y="567"/>
                  </a:cubicBezTo>
                  <a:cubicBezTo>
                    <a:pt x="276" y="567"/>
                    <a:pt x="279" y="565"/>
                    <a:pt x="279" y="561"/>
                  </a:cubicBezTo>
                  <a:cubicBezTo>
                    <a:pt x="285" y="446"/>
                    <a:pt x="285" y="446"/>
                    <a:pt x="285" y="446"/>
                  </a:cubicBezTo>
                  <a:cubicBezTo>
                    <a:pt x="237" y="419"/>
                    <a:pt x="237" y="419"/>
                    <a:pt x="237" y="419"/>
                  </a:cubicBezTo>
                  <a:cubicBezTo>
                    <a:pt x="239" y="414"/>
                    <a:pt x="242" y="408"/>
                    <a:pt x="244" y="403"/>
                  </a:cubicBezTo>
                  <a:cubicBezTo>
                    <a:pt x="252" y="384"/>
                    <a:pt x="256" y="365"/>
                    <a:pt x="257" y="348"/>
                  </a:cubicBezTo>
                  <a:cubicBezTo>
                    <a:pt x="272" y="355"/>
                    <a:pt x="311" y="371"/>
                    <a:pt x="313" y="372"/>
                  </a:cubicBezTo>
                  <a:cubicBezTo>
                    <a:pt x="315" y="374"/>
                    <a:pt x="356" y="426"/>
                    <a:pt x="356" y="426"/>
                  </a:cubicBezTo>
                  <a:cubicBezTo>
                    <a:pt x="358" y="428"/>
                    <a:pt x="362" y="429"/>
                    <a:pt x="364" y="427"/>
                  </a:cubicBezTo>
                  <a:cubicBezTo>
                    <a:pt x="367" y="425"/>
                    <a:pt x="367" y="421"/>
                    <a:pt x="365" y="419"/>
                  </a:cubicBezTo>
                  <a:cubicBezTo>
                    <a:pt x="320" y="362"/>
                    <a:pt x="320" y="362"/>
                    <a:pt x="320" y="362"/>
                  </a:cubicBezTo>
                  <a:cubicBezTo>
                    <a:pt x="257" y="336"/>
                    <a:pt x="257" y="336"/>
                    <a:pt x="257" y="336"/>
                  </a:cubicBezTo>
                  <a:cubicBezTo>
                    <a:pt x="256" y="327"/>
                    <a:pt x="254" y="319"/>
                    <a:pt x="252" y="311"/>
                  </a:cubicBezTo>
                  <a:cubicBezTo>
                    <a:pt x="275" y="308"/>
                    <a:pt x="295" y="294"/>
                    <a:pt x="305" y="272"/>
                  </a:cubicBezTo>
                  <a:cubicBezTo>
                    <a:pt x="362" y="287"/>
                    <a:pt x="362" y="287"/>
                    <a:pt x="362" y="287"/>
                  </a:cubicBezTo>
                  <a:cubicBezTo>
                    <a:pt x="362" y="287"/>
                    <a:pt x="381" y="248"/>
                    <a:pt x="384" y="244"/>
                  </a:cubicBezTo>
                  <a:cubicBezTo>
                    <a:pt x="389" y="243"/>
                    <a:pt x="417" y="239"/>
                    <a:pt x="417" y="239"/>
                  </a:cubicBezTo>
                  <a:cubicBezTo>
                    <a:pt x="419" y="238"/>
                    <a:pt x="420" y="237"/>
                    <a:pt x="421" y="235"/>
                  </a:cubicBezTo>
                  <a:cubicBezTo>
                    <a:pt x="422" y="234"/>
                    <a:pt x="422" y="233"/>
                    <a:pt x="422" y="232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14"/>
            <p:cNvSpPr/>
            <p:nvPr/>
          </p:nvSpPr>
          <p:spPr>
            <a:xfrm>
              <a:off x="118213713" y="113837400"/>
              <a:ext cx="330550" cy="391845"/>
            </a:xfrm>
            <a:custGeom>
              <a:avLst/>
              <a:gdLst/>
              <a:ahLst/>
              <a:cxnLst/>
              <a:rect l="l" t="t" r="r" b="b"/>
              <a:pathLst>
                <a:path w="302" h="358" extrusionOk="0">
                  <a:moveTo>
                    <a:pt x="300" y="262"/>
                  </a:moveTo>
                  <a:cubicBezTo>
                    <a:pt x="245" y="214"/>
                    <a:pt x="245" y="214"/>
                    <a:pt x="245" y="214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12" y="225"/>
                    <a:pt x="210" y="222"/>
                    <a:pt x="208" y="218"/>
                  </a:cubicBezTo>
                  <a:cubicBezTo>
                    <a:pt x="202" y="207"/>
                    <a:pt x="194" y="198"/>
                    <a:pt x="186" y="192"/>
                  </a:cubicBezTo>
                  <a:cubicBezTo>
                    <a:pt x="195" y="187"/>
                    <a:pt x="218" y="173"/>
                    <a:pt x="219" y="173"/>
                  </a:cubicBezTo>
                  <a:cubicBezTo>
                    <a:pt x="221" y="172"/>
                    <a:pt x="263" y="172"/>
                    <a:pt x="263" y="172"/>
                  </a:cubicBezTo>
                  <a:cubicBezTo>
                    <a:pt x="265" y="172"/>
                    <a:pt x="266" y="170"/>
                    <a:pt x="266" y="168"/>
                  </a:cubicBezTo>
                  <a:cubicBezTo>
                    <a:pt x="266" y="166"/>
                    <a:pt x="264" y="164"/>
                    <a:pt x="262" y="164"/>
                  </a:cubicBezTo>
                  <a:cubicBezTo>
                    <a:pt x="217" y="165"/>
                    <a:pt x="217" y="165"/>
                    <a:pt x="217" y="165"/>
                  </a:cubicBezTo>
                  <a:cubicBezTo>
                    <a:pt x="180" y="187"/>
                    <a:pt x="180" y="187"/>
                    <a:pt x="180" y="187"/>
                  </a:cubicBezTo>
                  <a:cubicBezTo>
                    <a:pt x="175" y="184"/>
                    <a:pt x="170" y="181"/>
                    <a:pt x="166" y="180"/>
                  </a:cubicBezTo>
                  <a:cubicBezTo>
                    <a:pt x="173" y="167"/>
                    <a:pt x="174" y="151"/>
                    <a:pt x="166" y="138"/>
                  </a:cubicBezTo>
                  <a:cubicBezTo>
                    <a:pt x="196" y="116"/>
                    <a:pt x="196" y="116"/>
                    <a:pt x="196" y="116"/>
                  </a:cubicBezTo>
                  <a:cubicBezTo>
                    <a:pt x="196" y="116"/>
                    <a:pt x="184" y="91"/>
                    <a:pt x="182" y="88"/>
                  </a:cubicBezTo>
                  <a:cubicBezTo>
                    <a:pt x="184" y="86"/>
                    <a:pt x="192" y="70"/>
                    <a:pt x="192" y="70"/>
                  </a:cubicBezTo>
                  <a:cubicBezTo>
                    <a:pt x="193" y="69"/>
                    <a:pt x="193" y="68"/>
                    <a:pt x="192" y="67"/>
                  </a:cubicBezTo>
                  <a:cubicBezTo>
                    <a:pt x="192" y="66"/>
                    <a:pt x="191" y="66"/>
                    <a:pt x="191" y="65"/>
                  </a:cubicBezTo>
                  <a:cubicBezTo>
                    <a:pt x="189" y="64"/>
                    <a:pt x="187" y="65"/>
                    <a:pt x="186" y="67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74" y="88"/>
                    <a:pt x="184" y="109"/>
                    <a:pt x="186" y="114"/>
                  </a:cubicBezTo>
                  <a:cubicBezTo>
                    <a:pt x="184" y="116"/>
                    <a:pt x="171" y="125"/>
                    <a:pt x="162" y="132"/>
                  </a:cubicBezTo>
                  <a:cubicBezTo>
                    <a:pt x="152" y="119"/>
                    <a:pt x="135" y="114"/>
                    <a:pt x="119" y="117"/>
                  </a:cubicBezTo>
                  <a:cubicBezTo>
                    <a:pt x="124" y="107"/>
                    <a:pt x="123" y="95"/>
                    <a:pt x="117" y="84"/>
                  </a:cubicBezTo>
                  <a:cubicBezTo>
                    <a:pt x="113" y="77"/>
                    <a:pt x="107" y="72"/>
                    <a:pt x="100" y="69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1"/>
                    <a:pt x="93" y="0"/>
                    <a:pt x="91" y="0"/>
                  </a:cubicBezTo>
                  <a:cubicBezTo>
                    <a:pt x="89" y="0"/>
                    <a:pt x="87" y="2"/>
                    <a:pt x="87" y="4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86" y="66"/>
                    <a:pt x="80" y="67"/>
                    <a:pt x="74" y="70"/>
                  </a:cubicBezTo>
                  <a:cubicBezTo>
                    <a:pt x="68" y="73"/>
                    <a:pt x="64" y="79"/>
                    <a:pt x="62" y="85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2"/>
                    <a:pt x="1" y="74"/>
                    <a:pt x="1" y="75"/>
                  </a:cubicBezTo>
                  <a:cubicBezTo>
                    <a:pt x="0" y="77"/>
                    <a:pt x="2" y="79"/>
                    <a:pt x="4" y="8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100"/>
                    <a:pt x="61" y="107"/>
                    <a:pt x="65" y="115"/>
                  </a:cubicBezTo>
                  <a:cubicBezTo>
                    <a:pt x="71" y="125"/>
                    <a:pt x="81" y="132"/>
                    <a:pt x="92" y="132"/>
                  </a:cubicBezTo>
                  <a:cubicBezTo>
                    <a:pt x="83" y="143"/>
                    <a:pt x="79" y="157"/>
                    <a:pt x="82" y="170"/>
                  </a:cubicBezTo>
                  <a:cubicBezTo>
                    <a:pt x="72" y="174"/>
                    <a:pt x="55" y="181"/>
                    <a:pt x="53" y="182"/>
                  </a:cubicBezTo>
                  <a:cubicBezTo>
                    <a:pt x="50" y="180"/>
                    <a:pt x="34" y="168"/>
                    <a:pt x="34" y="168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3" y="176"/>
                    <a:pt x="2" y="178"/>
                    <a:pt x="2" y="180"/>
                  </a:cubicBezTo>
                  <a:cubicBezTo>
                    <a:pt x="2" y="181"/>
                    <a:pt x="2" y="181"/>
                    <a:pt x="2" y="181"/>
                  </a:cubicBezTo>
                  <a:cubicBezTo>
                    <a:pt x="3" y="182"/>
                    <a:pt x="5" y="183"/>
                    <a:pt x="6" y="183"/>
                  </a:cubicBezTo>
                  <a:cubicBezTo>
                    <a:pt x="6" y="183"/>
                    <a:pt x="29" y="177"/>
                    <a:pt x="32" y="176"/>
                  </a:cubicBezTo>
                  <a:cubicBezTo>
                    <a:pt x="35" y="178"/>
                    <a:pt x="52" y="190"/>
                    <a:pt x="52" y="190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5" y="179"/>
                    <a:pt x="85" y="181"/>
                    <a:pt x="87" y="183"/>
                  </a:cubicBezTo>
                  <a:cubicBezTo>
                    <a:pt x="94" y="197"/>
                    <a:pt x="109" y="204"/>
                    <a:pt x="124" y="204"/>
                  </a:cubicBezTo>
                  <a:cubicBezTo>
                    <a:pt x="123" y="209"/>
                    <a:pt x="122" y="214"/>
                    <a:pt x="123" y="220"/>
                  </a:cubicBezTo>
                  <a:cubicBezTo>
                    <a:pt x="86" y="243"/>
                    <a:pt x="86" y="243"/>
                    <a:pt x="86" y="243"/>
                  </a:cubicBezTo>
                  <a:cubicBezTo>
                    <a:pt x="70" y="287"/>
                    <a:pt x="70" y="287"/>
                    <a:pt x="70" y="287"/>
                  </a:cubicBezTo>
                  <a:cubicBezTo>
                    <a:pt x="69" y="289"/>
                    <a:pt x="70" y="291"/>
                    <a:pt x="72" y="292"/>
                  </a:cubicBezTo>
                  <a:cubicBezTo>
                    <a:pt x="74" y="293"/>
                    <a:pt x="76" y="292"/>
                    <a:pt x="77" y="290"/>
                  </a:cubicBezTo>
                  <a:cubicBezTo>
                    <a:pt x="77" y="290"/>
                    <a:pt x="91" y="250"/>
                    <a:pt x="92" y="248"/>
                  </a:cubicBezTo>
                  <a:cubicBezTo>
                    <a:pt x="93" y="247"/>
                    <a:pt x="112" y="235"/>
                    <a:pt x="124" y="228"/>
                  </a:cubicBezTo>
                  <a:cubicBezTo>
                    <a:pt x="126" y="239"/>
                    <a:pt x="130" y="250"/>
                    <a:pt x="136" y="260"/>
                  </a:cubicBezTo>
                  <a:cubicBezTo>
                    <a:pt x="137" y="263"/>
                    <a:pt x="139" y="265"/>
                    <a:pt x="140" y="268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37" y="355"/>
                    <a:pt x="137" y="355"/>
                    <a:pt x="137" y="355"/>
                  </a:cubicBezTo>
                  <a:cubicBezTo>
                    <a:pt x="137" y="357"/>
                    <a:pt x="139" y="358"/>
                    <a:pt x="141" y="357"/>
                  </a:cubicBezTo>
                  <a:cubicBezTo>
                    <a:pt x="143" y="356"/>
                    <a:pt x="144" y="354"/>
                    <a:pt x="144" y="352"/>
                  </a:cubicBezTo>
                  <a:cubicBezTo>
                    <a:pt x="144" y="352"/>
                    <a:pt x="129" y="306"/>
                    <a:pt x="128" y="303"/>
                  </a:cubicBezTo>
                  <a:cubicBezTo>
                    <a:pt x="129" y="301"/>
                    <a:pt x="139" y="284"/>
                    <a:pt x="145" y="274"/>
                  </a:cubicBezTo>
                  <a:cubicBezTo>
                    <a:pt x="164" y="297"/>
                    <a:pt x="189" y="307"/>
                    <a:pt x="206" y="298"/>
                  </a:cubicBezTo>
                  <a:cubicBezTo>
                    <a:pt x="222" y="288"/>
                    <a:pt x="226" y="262"/>
                    <a:pt x="216" y="235"/>
                  </a:cubicBezTo>
                  <a:cubicBezTo>
                    <a:pt x="226" y="231"/>
                    <a:pt x="241" y="224"/>
                    <a:pt x="244" y="223"/>
                  </a:cubicBezTo>
                  <a:cubicBezTo>
                    <a:pt x="247" y="226"/>
                    <a:pt x="296" y="267"/>
                    <a:pt x="296" y="267"/>
                  </a:cubicBezTo>
                  <a:cubicBezTo>
                    <a:pt x="297" y="268"/>
                    <a:pt x="300" y="268"/>
                    <a:pt x="301" y="267"/>
                  </a:cubicBezTo>
                  <a:cubicBezTo>
                    <a:pt x="302" y="265"/>
                    <a:pt x="302" y="263"/>
                    <a:pt x="300" y="262"/>
                  </a:cubicBez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8" name="Google Shape;638;p14"/>
          <p:cNvSpPr>
            <a:spLocks noGrp="1"/>
          </p:cNvSpPr>
          <p:nvPr>
            <p:ph type="pic" idx="2"/>
          </p:nvPr>
        </p:nvSpPr>
        <p:spPr>
          <a:xfrm>
            <a:off x="2080973" y="1143000"/>
            <a:ext cx="5058254" cy="3302008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trait with Caption">
  <p:cSld name="Portrait with Caption"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5"/>
          <p:cNvSpPr txBox="1">
            <a:spLocks noGrp="1"/>
          </p:cNvSpPr>
          <p:nvPr>
            <p:ph type="body" idx="1"/>
          </p:nvPr>
        </p:nvSpPr>
        <p:spPr>
          <a:xfrm>
            <a:off x="5105400" y="838200"/>
            <a:ext cx="32766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i="0"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1" name="Google Shape;641;p15"/>
          <p:cNvSpPr>
            <a:spLocks noGrp="1"/>
          </p:cNvSpPr>
          <p:nvPr>
            <p:ph type="pic" idx="2"/>
          </p:nvPr>
        </p:nvSpPr>
        <p:spPr>
          <a:xfrm>
            <a:off x="990600" y="838200"/>
            <a:ext cx="3962400" cy="46482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bum Section">
  <p:cSld name="Album Section"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3" name="Google Shape;643;p16" descr="gingham.jpg"/>
          <p:cNvPicPr preferRelativeResize="0"/>
          <p:nvPr/>
        </p:nvPicPr>
        <p:blipFill rotWithShape="1">
          <a:blip r:embed="rId2">
            <a:alphaModFix/>
          </a:blip>
          <a:srcRect t="26785"/>
          <a:stretch/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  <a:noFill/>
          <a:ln>
            <a:noFill/>
          </a:ln>
        </p:spPr>
      </p:pic>
      <p:sp>
        <p:nvSpPr>
          <p:cNvPr id="644" name="Google Shape;644;p16"/>
          <p:cNvSpPr/>
          <p:nvPr/>
        </p:nvSpPr>
        <p:spPr>
          <a:xfrm>
            <a:off x="319327" y="304800"/>
            <a:ext cx="8534400" cy="561975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lt1"/>
              </a:gs>
              <a:gs pos="100000">
                <a:srgbClr val="FFFFFF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5" name="Google Shape;645;p16"/>
          <p:cNvSpPr/>
          <p:nvPr/>
        </p:nvSpPr>
        <p:spPr>
          <a:xfrm>
            <a:off x="586027" y="533400"/>
            <a:ext cx="8001000" cy="4999074"/>
          </a:xfrm>
          <a:prstGeom prst="roundRect">
            <a:avLst>
              <a:gd name="adj" fmla="val 8459"/>
            </a:avLst>
          </a:prstGeom>
          <a:noFill/>
          <a:ln w="25400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46" name="Google Shape;646;p16"/>
          <p:cNvCxnSpPr/>
          <p:nvPr/>
        </p:nvCxnSpPr>
        <p:spPr>
          <a:xfrm>
            <a:off x="243127" y="5924550"/>
            <a:ext cx="8686800" cy="0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7" name="Google Shape;647;p16"/>
          <p:cNvSpPr txBox="1">
            <a:spLocks noGrp="1"/>
          </p:cNvSpPr>
          <p:nvPr>
            <p:ph type="body" idx="1"/>
          </p:nvPr>
        </p:nvSpPr>
        <p:spPr>
          <a:xfrm>
            <a:off x="685800" y="5334000"/>
            <a:ext cx="7848599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8" name="Google Shape;648;p16"/>
          <p:cNvSpPr txBox="1">
            <a:spLocks noGrp="1"/>
          </p:cNvSpPr>
          <p:nvPr>
            <p:ph type="body" idx="2"/>
          </p:nvPr>
        </p:nvSpPr>
        <p:spPr>
          <a:xfrm>
            <a:off x="685800" y="4038600"/>
            <a:ext cx="7848599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-Up Portrait with Captions">
  <p:cSld name="2-Up Portrait with Captions"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" name="Google Shape;650;p17" descr="gingham.jpg"/>
          <p:cNvPicPr preferRelativeResize="0"/>
          <p:nvPr/>
        </p:nvPicPr>
        <p:blipFill rotWithShape="1">
          <a:blip r:embed="rId2">
            <a:alphaModFix/>
          </a:blip>
          <a:srcRect t="26785"/>
          <a:stretch/>
        </p:blipFill>
        <p:spPr>
          <a:xfrm>
            <a:off x="320851" y="304800"/>
            <a:ext cx="8531352" cy="6246090"/>
          </a:xfrm>
          <a:prstGeom prst="roundRect">
            <a:avLst>
              <a:gd name="adj" fmla="val 10212"/>
            </a:avLst>
          </a:prstGeom>
          <a:noFill/>
          <a:ln>
            <a:noFill/>
          </a:ln>
        </p:spPr>
      </p:pic>
      <p:sp>
        <p:nvSpPr>
          <p:cNvPr id="651" name="Google Shape;651;p17"/>
          <p:cNvSpPr/>
          <p:nvPr/>
        </p:nvSpPr>
        <p:spPr>
          <a:xfrm>
            <a:off x="319327" y="304800"/>
            <a:ext cx="8534400" cy="5562600"/>
          </a:xfrm>
          <a:prstGeom prst="roundRect">
            <a:avLst>
              <a:gd name="adj" fmla="val 10000"/>
            </a:avLst>
          </a:prstGeom>
          <a:gradFill>
            <a:gsLst>
              <a:gs pos="0">
                <a:schemeClr val="accent3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2" name="Google Shape;652;p17"/>
          <p:cNvSpPr/>
          <p:nvPr/>
        </p:nvSpPr>
        <p:spPr>
          <a:xfrm>
            <a:off x="319327" y="304800"/>
            <a:ext cx="8534400" cy="5619750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lt1"/>
              </a:gs>
              <a:gs pos="100000">
                <a:srgbClr val="FFFFFF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17"/>
          <p:cNvSpPr/>
          <p:nvPr/>
        </p:nvSpPr>
        <p:spPr>
          <a:xfrm>
            <a:off x="586027" y="533400"/>
            <a:ext cx="8001000" cy="4999074"/>
          </a:xfrm>
          <a:prstGeom prst="roundRect">
            <a:avLst>
              <a:gd name="adj" fmla="val 8459"/>
            </a:avLst>
          </a:prstGeom>
          <a:noFill/>
          <a:ln w="25400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4" name="Google Shape;654;p17"/>
          <p:cNvGrpSpPr/>
          <p:nvPr/>
        </p:nvGrpSpPr>
        <p:grpSpPr>
          <a:xfrm>
            <a:off x="152754" y="4537508"/>
            <a:ext cx="8915046" cy="1406092"/>
            <a:chOff x="311150" y="5299075"/>
            <a:chExt cx="6743700" cy="1063625"/>
          </a:xfrm>
        </p:grpSpPr>
        <p:sp>
          <p:nvSpPr>
            <p:cNvPr id="655" name="Google Shape;655;p17"/>
            <p:cNvSpPr/>
            <p:nvPr/>
          </p:nvSpPr>
          <p:spPr>
            <a:xfrm>
              <a:off x="4488870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17"/>
            <p:cNvSpPr/>
            <p:nvPr/>
          </p:nvSpPr>
          <p:spPr>
            <a:xfrm>
              <a:off x="4374583" y="5589850"/>
              <a:ext cx="142467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17"/>
            <p:cNvSpPr/>
            <p:nvPr/>
          </p:nvSpPr>
          <p:spPr>
            <a:xfrm>
              <a:off x="3657548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17"/>
            <p:cNvSpPr/>
            <p:nvPr/>
          </p:nvSpPr>
          <p:spPr>
            <a:xfrm>
              <a:off x="4789460" y="5589850"/>
              <a:ext cx="144034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17"/>
            <p:cNvSpPr/>
            <p:nvPr/>
          </p:nvSpPr>
          <p:spPr>
            <a:xfrm>
              <a:off x="5155805" y="5673215"/>
              <a:ext cx="219181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17"/>
            <p:cNvSpPr/>
            <p:nvPr/>
          </p:nvSpPr>
          <p:spPr>
            <a:xfrm>
              <a:off x="3500991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17"/>
            <p:cNvSpPr/>
            <p:nvPr/>
          </p:nvSpPr>
          <p:spPr>
            <a:xfrm>
              <a:off x="3917434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17"/>
            <p:cNvSpPr/>
            <p:nvPr/>
          </p:nvSpPr>
          <p:spPr>
            <a:xfrm>
              <a:off x="4189844" y="5305425"/>
              <a:ext cx="112722" cy="1057275"/>
            </a:xfrm>
            <a:custGeom>
              <a:avLst/>
              <a:gdLst/>
              <a:ahLst/>
              <a:cxnLst/>
              <a:rect l="l" t="t" r="r" b="b"/>
              <a:pathLst>
                <a:path w="72" h="1078" extrusionOk="0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17"/>
            <p:cNvSpPr/>
            <p:nvPr/>
          </p:nvSpPr>
          <p:spPr>
            <a:xfrm>
              <a:off x="3338171" y="5418214"/>
              <a:ext cx="172213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17"/>
            <p:cNvSpPr/>
            <p:nvPr/>
          </p:nvSpPr>
          <p:spPr>
            <a:xfrm>
              <a:off x="6189086" y="5609465"/>
              <a:ext cx="250492" cy="753235"/>
            </a:xfrm>
            <a:custGeom>
              <a:avLst/>
              <a:gdLst/>
              <a:ahLst/>
              <a:cxnLst/>
              <a:rect l="l" t="t" r="r" b="b"/>
              <a:pathLst>
                <a:path w="160" h="768" extrusionOk="0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17"/>
            <p:cNvSpPr/>
            <p:nvPr/>
          </p:nvSpPr>
          <p:spPr>
            <a:xfrm>
              <a:off x="6646234" y="5673215"/>
              <a:ext cx="159689" cy="689485"/>
            </a:xfrm>
            <a:custGeom>
              <a:avLst/>
              <a:gdLst/>
              <a:ahLst/>
              <a:cxnLst/>
              <a:rect l="l" t="t" r="r" b="b"/>
              <a:pathLst>
                <a:path w="102" h="703" extrusionOk="0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17"/>
            <p:cNvSpPr/>
            <p:nvPr/>
          </p:nvSpPr>
          <p:spPr>
            <a:xfrm>
              <a:off x="6823144" y="5724216"/>
              <a:ext cx="231706" cy="638484"/>
            </a:xfrm>
            <a:custGeom>
              <a:avLst/>
              <a:gdLst/>
              <a:ahLst/>
              <a:cxnLst/>
              <a:rect l="l" t="t" r="r" b="b"/>
              <a:pathLst>
                <a:path w="148" h="651" extrusionOk="0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17"/>
            <p:cNvSpPr/>
            <p:nvPr/>
          </p:nvSpPr>
          <p:spPr>
            <a:xfrm>
              <a:off x="5850922" y="5926256"/>
              <a:ext cx="104893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17"/>
            <p:cNvSpPr/>
            <p:nvPr/>
          </p:nvSpPr>
          <p:spPr>
            <a:xfrm>
              <a:off x="6062275" y="5564349"/>
              <a:ext cx="125245" cy="798351"/>
            </a:xfrm>
            <a:custGeom>
              <a:avLst/>
              <a:gdLst/>
              <a:ahLst/>
              <a:cxnLst/>
              <a:rect l="l" t="t" r="r" b="b"/>
              <a:pathLst>
                <a:path w="80" h="814" extrusionOk="0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17"/>
            <p:cNvSpPr/>
            <p:nvPr/>
          </p:nvSpPr>
          <p:spPr>
            <a:xfrm>
              <a:off x="5650528" y="5589850"/>
              <a:ext cx="104893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17"/>
            <p:cNvSpPr/>
            <p:nvPr/>
          </p:nvSpPr>
          <p:spPr>
            <a:xfrm>
              <a:off x="5008641" y="5673215"/>
              <a:ext cx="158123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17"/>
            <p:cNvSpPr/>
            <p:nvPr/>
          </p:nvSpPr>
          <p:spPr>
            <a:xfrm>
              <a:off x="6458365" y="5502560"/>
              <a:ext cx="125246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17"/>
            <p:cNvSpPr/>
            <p:nvPr/>
          </p:nvSpPr>
          <p:spPr>
            <a:xfrm>
              <a:off x="5393773" y="5487849"/>
              <a:ext cx="183172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17"/>
            <p:cNvSpPr/>
            <p:nvPr/>
          </p:nvSpPr>
          <p:spPr>
            <a:xfrm>
              <a:off x="6196914" y="5927236"/>
              <a:ext cx="344427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17"/>
            <p:cNvSpPr/>
            <p:nvPr/>
          </p:nvSpPr>
          <p:spPr>
            <a:xfrm>
              <a:off x="6192217" y="5813467"/>
              <a:ext cx="154992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17"/>
            <p:cNvSpPr/>
            <p:nvPr/>
          </p:nvSpPr>
          <p:spPr>
            <a:xfrm>
              <a:off x="5883798" y="5862505"/>
              <a:ext cx="236403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17"/>
            <p:cNvSpPr/>
            <p:nvPr/>
          </p:nvSpPr>
          <p:spPr>
            <a:xfrm>
              <a:off x="5968340" y="5839947"/>
              <a:ext cx="344427" cy="433503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17"/>
            <p:cNvSpPr/>
            <p:nvPr/>
          </p:nvSpPr>
          <p:spPr>
            <a:xfrm>
              <a:off x="6256406" y="5837985"/>
              <a:ext cx="154992" cy="524715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17"/>
            <p:cNvSpPr/>
            <p:nvPr/>
          </p:nvSpPr>
          <p:spPr>
            <a:xfrm>
              <a:off x="6276758" y="5890947"/>
              <a:ext cx="234837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17"/>
            <p:cNvSpPr/>
            <p:nvPr/>
          </p:nvSpPr>
          <p:spPr>
            <a:xfrm>
              <a:off x="5990258" y="5740889"/>
              <a:ext cx="272410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17"/>
            <p:cNvSpPr/>
            <p:nvPr/>
          </p:nvSpPr>
          <p:spPr>
            <a:xfrm>
              <a:off x="6034094" y="5678120"/>
              <a:ext cx="270845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17"/>
            <p:cNvSpPr/>
            <p:nvPr/>
          </p:nvSpPr>
          <p:spPr>
            <a:xfrm>
              <a:off x="6079496" y="5623196"/>
              <a:ext cx="123680" cy="716947"/>
            </a:xfrm>
            <a:custGeom>
              <a:avLst/>
              <a:gdLst/>
              <a:ahLst/>
              <a:cxnLst/>
              <a:rect l="l" t="t" r="r" b="b"/>
              <a:pathLst>
                <a:path w="79" h="731" extrusionOk="0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17"/>
            <p:cNvSpPr/>
            <p:nvPr/>
          </p:nvSpPr>
          <p:spPr>
            <a:xfrm>
              <a:off x="5985561" y="5693812"/>
              <a:ext cx="186304" cy="641426"/>
            </a:xfrm>
            <a:custGeom>
              <a:avLst/>
              <a:gdLst/>
              <a:ahLst/>
              <a:cxnLst/>
              <a:rect l="l" t="t" r="r" b="b"/>
              <a:pathLst>
                <a:path w="119" h="654" extrusionOk="0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17"/>
            <p:cNvSpPr/>
            <p:nvPr/>
          </p:nvSpPr>
          <p:spPr>
            <a:xfrm>
              <a:off x="5764815" y="6012564"/>
              <a:ext cx="154992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17"/>
            <p:cNvSpPr/>
            <p:nvPr/>
          </p:nvSpPr>
          <p:spPr>
            <a:xfrm>
              <a:off x="5785167" y="5781101"/>
              <a:ext cx="186304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17"/>
            <p:cNvSpPr/>
            <p:nvPr/>
          </p:nvSpPr>
          <p:spPr>
            <a:xfrm>
              <a:off x="5540937" y="5708524"/>
              <a:ext cx="223878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17"/>
            <p:cNvSpPr/>
            <p:nvPr/>
          </p:nvSpPr>
          <p:spPr>
            <a:xfrm>
              <a:off x="5747594" y="5822293"/>
              <a:ext cx="154992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17"/>
            <p:cNvSpPr/>
            <p:nvPr/>
          </p:nvSpPr>
          <p:spPr>
            <a:xfrm>
              <a:off x="5483011" y="5862505"/>
              <a:ext cx="234836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17"/>
            <p:cNvSpPr/>
            <p:nvPr/>
          </p:nvSpPr>
          <p:spPr>
            <a:xfrm>
              <a:off x="5885364" y="5760504"/>
              <a:ext cx="186304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17"/>
            <p:cNvSpPr/>
            <p:nvPr/>
          </p:nvSpPr>
          <p:spPr>
            <a:xfrm>
              <a:off x="5226256" y="5732062"/>
              <a:ext cx="272411" cy="510984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17"/>
            <p:cNvSpPr/>
            <p:nvPr/>
          </p:nvSpPr>
          <p:spPr>
            <a:xfrm>
              <a:off x="5559724" y="5924294"/>
              <a:ext cx="250493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17"/>
            <p:cNvSpPr/>
            <p:nvPr/>
          </p:nvSpPr>
          <p:spPr>
            <a:xfrm>
              <a:off x="5467355" y="5810524"/>
              <a:ext cx="112722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17"/>
            <p:cNvSpPr/>
            <p:nvPr/>
          </p:nvSpPr>
          <p:spPr>
            <a:xfrm>
              <a:off x="5241912" y="5862505"/>
              <a:ext cx="170648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17"/>
            <p:cNvSpPr/>
            <p:nvPr/>
          </p:nvSpPr>
          <p:spPr>
            <a:xfrm>
              <a:off x="5301404" y="5839947"/>
              <a:ext cx="252058" cy="433503"/>
            </a:xfrm>
            <a:custGeom>
              <a:avLst/>
              <a:gdLst/>
              <a:ahLst/>
              <a:cxnLst/>
              <a:rect l="l" t="t" r="r" b="b"/>
              <a:pathLst>
                <a:path w="161" h="442" extrusionOk="0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17"/>
            <p:cNvSpPr/>
            <p:nvPr/>
          </p:nvSpPr>
          <p:spPr>
            <a:xfrm>
              <a:off x="5802389" y="5816409"/>
              <a:ext cx="112721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17"/>
            <p:cNvSpPr/>
            <p:nvPr/>
          </p:nvSpPr>
          <p:spPr>
            <a:xfrm>
              <a:off x="5816479" y="5868390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17"/>
            <p:cNvSpPr/>
            <p:nvPr/>
          </p:nvSpPr>
          <p:spPr>
            <a:xfrm>
              <a:off x="5351503" y="5737947"/>
              <a:ext cx="197262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17"/>
            <p:cNvSpPr/>
            <p:nvPr/>
          </p:nvSpPr>
          <p:spPr>
            <a:xfrm>
              <a:off x="5695930" y="5651639"/>
              <a:ext cx="320943" cy="674772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17"/>
            <p:cNvSpPr/>
            <p:nvPr/>
          </p:nvSpPr>
          <p:spPr>
            <a:xfrm>
              <a:off x="5606692" y="5637908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17"/>
            <p:cNvSpPr/>
            <p:nvPr/>
          </p:nvSpPr>
          <p:spPr>
            <a:xfrm>
              <a:off x="5337413" y="5632023"/>
              <a:ext cx="306853" cy="708119"/>
            </a:xfrm>
            <a:custGeom>
              <a:avLst/>
              <a:gdLst/>
              <a:ahLst/>
              <a:cxnLst/>
              <a:rect l="l" t="t" r="r" b="b"/>
              <a:pathLst>
                <a:path w="196" h="722" extrusionOk="0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17"/>
            <p:cNvSpPr/>
            <p:nvPr/>
          </p:nvSpPr>
          <p:spPr>
            <a:xfrm>
              <a:off x="5315494" y="5693812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17"/>
            <p:cNvSpPr/>
            <p:nvPr/>
          </p:nvSpPr>
          <p:spPr>
            <a:xfrm>
              <a:off x="5154240" y="6012564"/>
              <a:ext cx="112721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17"/>
            <p:cNvSpPr/>
            <p:nvPr/>
          </p:nvSpPr>
          <p:spPr>
            <a:xfrm>
              <a:off x="5169895" y="5781101"/>
              <a:ext cx="134640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7"/>
            <p:cNvSpPr/>
            <p:nvPr/>
          </p:nvSpPr>
          <p:spPr>
            <a:xfrm>
              <a:off x="4991420" y="5651639"/>
              <a:ext cx="198828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7"/>
            <p:cNvSpPr/>
            <p:nvPr/>
          </p:nvSpPr>
          <p:spPr>
            <a:xfrm>
              <a:off x="5141715" y="582229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7"/>
            <p:cNvSpPr/>
            <p:nvPr/>
          </p:nvSpPr>
          <p:spPr>
            <a:xfrm>
              <a:off x="4949149" y="5862505"/>
              <a:ext cx="170648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7"/>
            <p:cNvSpPr/>
            <p:nvPr/>
          </p:nvSpPr>
          <p:spPr>
            <a:xfrm>
              <a:off x="5241912" y="576050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7"/>
            <p:cNvSpPr/>
            <p:nvPr/>
          </p:nvSpPr>
          <p:spPr>
            <a:xfrm>
              <a:off x="5074395" y="564967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7"/>
            <p:cNvSpPr/>
            <p:nvPr/>
          </p:nvSpPr>
          <p:spPr>
            <a:xfrm>
              <a:off x="6555431" y="5731081"/>
              <a:ext cx="272410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7"/>
            <p:cNvSpPr/>
            <p:nvPr/>
          </p:nvSpPr>
          <p:spPr>
            <a:xfrm>
              <a:off x="6571087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7"/>
            <p:cNvSpPr/>
            <p:nvPr/>
          </p:nvSpPr>
          <p:spPr>
            <a:xfrm>
              <a:off x="6632144" y="5838967"/>
              <a:ext cx="250493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7"/>
            <p:cNvSpPr/>
            <p:nvPr/>
          </p:nvSpPr>
          <p:spPr>
            <a:xfrm>
              <a:off x="6644669" y="5692831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7"/>
            <p:cNvSpPr/>
            <p:nvPr/>
          </p:nvSpPr>
          <p:spPr>
            <a:xfrm>
              <a:off x="6483415" y="6011583"/>
              <a:ext cx="112721" cy="296195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7"/>
            <p:cNvSpPr/>
            <p:nvPr/>
          </p:nvSpPr>
          <p:spPr>
            <a:xfrm>
              <a:off x="6499070" y="5780120"/>
              <a:ext cx="134640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7"/>
            <p:cNvSpPr/>
            <p:nvPr/>
          </p:nvSpPr>
          <p:spPr>
            <a:xfrm>
              <a:off x="6320595" y="565065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7"/>
            <p:cNvSpPr/>
            <p:nvPr/>
          </p:nvSpPr>
          <p:spPr>
            <a:xfrm>
              <a:off x="6470890" y="5821313"/>
              <a:ext cx="112721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7"/>
            <p:cNvSpPr/>
            <p:nvPr/>
          </p:nvSpPr>
          <p:spPr>
            <a:xfrm>
              <a:off x="6278324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7"/>
            <p:cNvSpPr/>
            <p:nvPr/>
          </p:nvSpPr>
          <p:spPr>
            <a:xfrm>
              <a:off x="6571087" y="575952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7"/>
            <p:cNvSpPr/>
            <p:nvPr/>
          </p:nvSpPr>
          <p:spPr>
            <a:xfrm>
              <a:off x="6403570" y="5648697"/>
              <a:ext cx="198828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7"/>
            <p:cNvSpPr/>
            <p:nvPr/>
          </p:nvSpPr>
          <p:spPr>
            <a:xfrm>
              <a:off x="4720575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7"/>
            <p:cNvSpPr/>
            <p:nvPr/>
          </p:nvSpPr>
          <p:spPr>
            <a:xfrm>
              <a:off x="4847387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7"/>
            <p:cNvSpPr/>
            <p:nvPr/>
          </p:nvSpPr>
          <p:spPr>
            <a:xfrm>
              <a:off x="4997682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7"/>
            <p:cNvSpPr/>
            <p:nvPr/>
          </p:nvSpPr>
          <p:spPr>
            <a:xfrm>
              <a:off x="4870871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7"/>
            <p:cNvSpPr/>
            <p:nvPr/>
          </p:nvSpPr>
          <p:spPr>
            <a:xfrm>
              <a:off x="4805116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7"/>
            <p:cNvSpPr/>
            <p:nvPr/>
          </p:nvSpPr>
          <p:spPr>
            <a:xfrm>
              <a:off x="4739362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7"/>
            <p:cNvSpPr/>
            <p:nvPr/>
          </p:nvSpPr>
          <p:spPr>
            <a:xfrm>
              <a:off x="4903747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7"/>
            <p:cNvSpPr/>
            <p:nvPr/>
          </p:nvSpPr>
          <p:spPr>
            <a:xfrm>
              <a:off x="4875567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7"/>
            <p:cNvSpPr/>
            <p:nvPr/>
          </p:nvSpPr>
          <p:spPr>
            <a:xfrm>
              <a:off x="4942887" y="5888986"/>
              <a:ext cx="81410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7"/>
            <p:cNvSpPr/>
            <p:nvPr/>
          </p:nvSpPr>
          <p:spPr>
            <a:xfrm>
              <a:off x="4963239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7"/>
            <p:cNvSpPr/>
            <p:nvPr/>
          </p:nvSpPr>
          <p:spPr>
            <a:xfrm>
              <a:off x="5129191" y="6167525"/>
              <a:ext cx="103328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7"/>
            <p:cNvSpPr/>
            <p:nvPr/>
          </p:nvSpPr>
          <p:spPr>
            <a:xfrm>
              <a:off x="5096314" y="6005698"/>
              <a:ext cx="122114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7"/>
            <p:cNvSpPr/>
            <p:nvPr/>
          </p:nvSpPr>
          <p:spPr>
            <a:xfrm>
              <a:off x="5232519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7"/>
            <p:cNvSpPr/>
            <p:nvPr/>
          </p:nvSpPr>
          <p:spPr>
            <a:xfrm>
              <a:off x="5141715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7"/>
            <p:cNvSpPr/>
            <p:nvPr/>
          </p:nvSpPr>
          <p:spPr>
            <a:xfrm>
              <a:off x="5262265" y="6053756"/>
              <a:ext cx="156557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17"/>
            <p:cNvSpPr/>
            <p:nvPr/>
          </p:nvSpPr>
          <p:spPr>
            <a:xfrm>
              <a:off x="5028994" y="5978237"/>
              <a:ext cx="123680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17"/>
            <p:cNvSpPr/>
            <p:nvPr/>
          </p:nvSpPr>
          <p:spPr>
            <a:xfrm>
              <a:off x="5407863" y="6025314"/>
              <a:ext cx="178476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17"/>
            <p:cNvSpPr/>
            <p:nvPr/>
          </p:nvSpPr>
          <p:spPr>
            <a:xfrm>
              <a:off x="5201207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17"/>
            <p:cNvSpPr/>
            <p:nvPr/>
          </p:nvSpPr>
          <p:spPr>
            <a:xfrm>
              <a:off x="5354634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17"/>
            <p:cNvSpPr/>
            <p:nvPr/>
          </p:nvSpPr>
          <p:spPr>
            <a:xfrm>
              <a:off x="5464224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17"/>
            <p:cNvSpPr/>
            <p:nvPr/>
          </p:nvSpPr>
          <p:spPr>
            <a:xfrm>
              <a:off x="537185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17"/>
            <p:cNvSpPr/>
            <p:nvPr/>
          </p:nvSpPr>
          <p:spPr>
            <a:xfrm>
              <a:off x="5132322" y="6017468"/>
              <a:ext cx="75147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17"/>
            <p:cNvSpPr/>
            <p:nvPr/>
          </p:nvSpPr>
          <p:spPr>
            <a:xfrm>
              <a:off x="5083789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17"/>
            <p:cNvSpPr/>
            <p:nvPr/>
          </p:nvSpPr>
          <p:spPr>
            <a:xfrm>
              <a:off x="5374986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17"/>
            <p:cNvSpPr/>
            <p:nvPr/>
          </p:nvSpPr>
          <p:spPr>
            <a:xfrm>
              <a:off x="5065002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17"/>
            <p:cNvSpPr/>
            <p:nvPr/>
          </p:nvSpPr>
          <p:spPr>
            <a:xfrm>
              <a:off x="5205904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17"/>
            <p:cNvSpPr/>
            <p:nvPr/>
          </p:nvSpPr>
          <p:spPr>
            <a:xfrm>
              <a:off x="5310797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7"/>
            <p:cNvSpPr/>
            <p:nvPr/>
          </p:nvSpPr>
          <p:spPr>
            <a:xfrm>
              <a:off x="5439175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7"/>
            <p:cNvSpPr/>
            <p:nvPr/>
          </p:nvSpPr>
          <p:spPr>
            <a:xfrm>
              <a:off x="5559724" y="6167525"/>
              <a:ext cx="7514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7"/>
            <p:cNvSpPr/>
            <p:nvPr/>
          </p:nvSpPr>
          <p:spPr>
            <a:xfrm>
              <a:off x="5536240" y="6005698"/>
              <a:ext cx="87673" cy="357002"/>
            </a:xfrm>
            <a:custGeom>
              <a:avLst/>
              <a:gdLst/>
              <a:ahLst/>
              <a:cxnLst/>
              <a:rect l="l" t="t" r="r" b="b"/>
              <a:pathLst>
                <a:path w="56" h="364" extrusionOk="0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7"/>
            <p:cNvSpPr/>
            <p:nvPr/>
          </p:nvSpPr>
          <p:spPr>
            <a:xfrm>
              <a:off x="5611388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7"/>
            <p:cNvSpPr/>
            <p:nvPr/>
          </p:nvSpPr>
          <p:spPr>
            <a:xfrm>
              <a:off x="5569118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7"/>
            <p:cNvSpPr/>
            <p:nvPr/>
          </p:nvSpPr>
          <p:spPr>
            <a:xfrm>
              <a:off x="5656790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7"/>
            <p:cNvSpPr/>
            <p:nvPr/>
          </p:nvSpPr>
          <p:spPr>
            <a:xfrm>
              <a:off x="5487707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7"/>
            <p:cNvSpPr/>
            <p:nvPr/>
          </p:nvSpPr>
          <p:spPr>
            <a:xfrm>
              <a:off x="5556593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7"/>
            <p:cNvSpPr/>
            <p:nvPr/>
          </p:nvSpPr>
          <p:spPr>
            <a:xfrm>
              <a:off x="4531140" y="6025314"/>
              <a:ext cx="178476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7"/>
            <p:cNvSpPr/>
            <p:nvPr/>
          </p:nvSpPr>
          <p:spPr>
            <a:xfrm>
              <a:off x="4587501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7"/>
            <p:cNvSpPr/>
            <p:nvPr/>
          </p:nvSpPr>
          <p:spPr>
            <a:xfrm>
              <a:off x="4495132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7"/>
            <p:cNvSpPr/>
            <p:nvPr/>
          </p:nvSpPr>
          <p:spPr>
            <a:xfrm>
              <a:off x="4562452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7"/>
            <p:cNvSpPr/>
            <p:nvPr/>
          </p:nvSpPr>
          <p:spPr>
            <a:xfrm>
              <a:off x="4683001" y="6167525"/>
              <a:ext cx="75148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7"/>
            <p:cNvSpPr/>
            <p:nvPr/>
          </p:nvSpPr>
          <p:spPr>
            <a:xfrm>
              <a:off x="4659517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7"/>
            <p:cNvSpPr/>
            <p:nvPr/>
          </p:nvSpPr>
          <p:spPr>
            <a:xfrm>
              <a:off x="4734665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7"/>
            <p:cNvSpPr/>
            <p:nvPr/>
          </p:nvSpPr>
          <p:spPr>
            <a:xfrm>
              <a:off x="4692395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7"/>
            <p:cNvSpPr/>
            <p:nvPr/>
          </p:nvSpPr>
          <p:spPr>
            <a:xfrm>
              <a:off x="4780067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7"/>
            <p:cNvSpPr/>
            <p:nvPr/>
          </p:nvSpPr>
          <p:spPr>
            <a:xfrm>
              <a:off x="4610984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7"/>
            <p:cNvSpPr/>
            <p:nvPr/>
          </p:nvSpPr>
          <p:spPr>
            <a:xfrm>
              <a:off x="4679870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7"/>
            <p:cNvSpPr/>
            <p:nvPr/>
          </p:nvSpPr>
          <p:spPr>
            <a:xfrm>
              <a:off x="3576138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7"/>
            <p:cNvSpPr/>
            <p:nvPr/>
          </p:nvSpPr>
          <p:spPr>
            <a:xfrm>
              <a:off x="3702950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7"/>
            <p:cNvSpPr/>
            <p:nvPr/>
          </p:nvSpPr>
          <p:spPr>
            <a:xfrm>
              <a:off x="3853246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7"/>
            <p:cNvSpPr/>
            <p:nvPr/>
          </p:nvSpPr>
          <p:spPr>
            <a:xfrm>
              <a:off x="3726434" y="6076314"/>
              <a:ext cx="227009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7"/>
            <p:cNvSpPr/>
            <p:nvPr/>
          </p:nvSpPr>
          <p:spPr>
            <a:xfrm>
              <a:off x="3660680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7"/>
            <p:cNvSpPr/>
            <p:nvPr/>
          </p:nvSpPr>
          <p:spPr>
            <a:xfrm>
              <a:off x="3594926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7"/>
            <p:cNvSpPr/>
            <p:nvPr/>
          </p:nvSpPr>
          <p:spPr>
            <a:xfrm>
              <a:off x="3759311" y="5971371"/>
              <a:ext cx="178475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7"/>
            <p:cNvSpPr/>
            <p:nvPr/>
          </p:nvSpPr>
          <p:spPr>
            <a:xfrm>
              <a:off x="3731130" y="5971371"/>
              <a:ext cx="178476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7"/>
            <p:cNvSpPr/>
            <p:nvPr/>
          </p:nvSpPr>
          <p:spPr>
            <a:xfrm>
              <a:off x="3798451" y="5888986"/>
              <a:ext cx="81409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7"/>
            <p:cNvSpPr/>
            <p:nvPr/>
          </p:nvSpPr>
          <p:spPr>
            <a:xfrm>
              <a:off x="3818803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7"/>
            <p:cNvSpPr/>
            <p:nvPr/>
          </p:nvSpPr>
          <p:spPr>
            <a:xfrm>
              <a:off x="3984754" y="6167525"/>
              <a:ext cx="103328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7"/>
            <p:cNvSpPr/>
            <p:nvPr/>
          </p:nvSpPr>
          <p:spPr>
            <a:xfrm>
              <a:off x="3951877" y="6005698"/>
              <a:ext cx="12211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7"/>
            <p:cNvSpPr/>
            <p:nvPr/>
          </p:nvSpPr>
          <p:spPr>
            <a:xfrm>
              <a:off x="4088082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7"/>
            <p:cNvSpPr/>
            <p:nvPr/>
          </p:nvSpPr>
          <p:spPr>
            <a:xfrm>
              <a:off x="3997279" y="6017468"/>
              <a:ext cx="101762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7"/>
            <p:cNvSpPr/>
            <p:nvPr/>
          </p:nvSpPr>
          <p:spPr>
            <a:xfrm>
              <a:off x="4117828" y="6053756"/>
              <a:ext cx="156558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7"/>
            <p:cNvSpPr/>
            <p:nvPr/>
          </p:nvSpPr>
          <p:spPr>
            <a:xfrm>
              <a:off x="3884557" y="5978237"/>
              <a:ext cx="123681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7"/>
            <p:cNvSpPr/>
            <p:nvPr/>
          </p:nvSpPr>
          <p:spPr>
            <a:xfrm>
              <a:off x="4263427" y="6025314"/>
              <a:ext cx="178475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7"/>
            <p:cNvSpPr/>
            <p:nvPr/>
          </p:nvSpPr>
          <p:spPr>
            <a:xfrm>
              <a:off x="4056771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7"/>
            <p:cNvSpPr/>
            <p:nvPr/>
          </p:nvSpPr>
          <p:spPr>
            <a:xfrm>
              <a:off x="4210197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7"/>
            <p:cNvSpPr/>
            <p:nvPr/>
          </p:nvSpPr>
          <p:spPr>
            <a:xfrm>
              <a:off x="4319788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7"/>
            <p:cNvSpPr/>
            <p:nvPr/>
          </p:nvSpPr>
          <p:spPr>
            <a:xfrm>
              <a:off x="4227418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7"/>
            <p:cNvSpPr/>
            <p:nvPr/>
          </p:nvSpPr>
          <p:spPr>
            <a:xfrm>
              <a:off x="3987885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7"/>
            <p:cNvSpPr/>
            <p:nvPr/>
          </p:nvSpPr>
          <p:spPr>
            <a:xfrm>
              <a:off x="3939352" y="6053756"/>
              <a:ext cx="114288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7"/>
            <p:cNvSpPr/>
            <p:nvPr/>
          </p:nvSpPr>
          <p:spPr>
            <a:xfrm>
              <a:off x="4230549" y="5971371"/>
              <a:ext cx="12994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7"/>
            <p:cNvSpPr/>
            <p:nvPr/>
          </p:nvSpPr>
          <p:spPr>
            <a:xfrm>
              <a:off x="3920565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7"/>
            <p:cNvSpPr/>
            <p:nvPr/>
          </p:nvSpPr>
          <p:spPr>
            <a:xfrm>
              <a:off x="4061467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7"/>
            <p:cNvSpPr/>
            <p:nvPr/>
          </p:nvSpPr>
          <p:spPr>
            <a:xfrm>
              <a:off x="4166361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7"/>
            <p:cNvSpPr/>
            <p:nvPr/>
          </p:nvSpPr>
          <p:spPr>
            <a:xfrm>
              <a:off x="4294738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7"/>
            <p:cNvSpPr/>
            <p:nvPr/>
          </p:nvSpPr>
          <p:spPr>
            <a:xfrm>
              <a:off x="4415288" y="6167525"/>
              <a:ext cx="75147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7"/>
            <p:cNvSpPr/>
            <p:nvPr/>
          </p:nvSpPr>
          <p:spPr>
            <a:xfrm>
              <a:off x="4391804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7"/>
            <p:cNvSpPr/>
            <p:nvPr/>
          </p:nvSpPr>
          <p:spPr>
            <a:xfrm>
              <a:off x="4466952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7"/>
            <p:cNvSpPr/>
            <p:nvPr/>
          </p:nvSpPr>
          <p:spPr>
            <a:xfrm>
              <a:off x="4424681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7"/>
            <p:cNvSpPr/>
            <p:nvPr/>
          </p:nvSpPr>
          <p:spPr>
            <a:xfrm>
              <a:off x="4512354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7"/>
            <p:cNvSpPr/>
            <p:nvPr/>
          </p:nvSpPr>
          <p:spPr>
            <a:xfrm>
              <a:off x="4343271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7"/>
            <p:cNvSpPr/>
            <p:nvPr/>
          </p:nvSpPr>
          <p:spPr>
            <a:xfrm>
              <a:off x="4412157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7"/>
            <p:cNvSpPr/>
            <p:nvPr/>
          </p:nvSpPr>
          <p:spPr>
            <a:xfrm>
              <a:off x="3386704" y="6025314"/>
              <a:ext cx="180041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7"/>
            <p:cNvSpPr/>
            <p:nvPr/>
          </p:nvSpPr>
          <p:spPr>
            <a:xfrm>
              <a:off x="3443065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7"/>
            <p:cNvSpPr/>
            <p:nvPr/>
          </p:nvSpPr>
          <p:spPr>
            <a:xfrm>
              <a:off x="335069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7"/>
            <p:cNvSpPr/>
            <p:nvPr/>
          </p:nvSpPr>
          <p:spPr>
            <a:xfrm>
              <a:off x="3418015" y="5939986"/>
              <a:ext cx="89238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7"/>
            <p:cNvSpPr/>
            <p:nvPr/>
          </p:nvSpPr>
          <p:spPr>
            <a:xfrm>
              <a:off x="3538565" y="6167525"/>
              <a:ext cx="75147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7"/>
            <p:cNvSpPr/>
            <p:nvPr/>
          </p:nvSpPr>
          <p:spPr>
            <a:xfrm>
              <a:off x="3515081" y="6005698"/>
              <a:ext cx="89238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7"/>
            <p:cNvSpPr/>
            <p:nvPr/>
          </p:nvSpPr>
          <p:spPr>
            <a:xfrm>
              <a:off x="3590229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7"/>
            <p:cNvSpPr/>
            <p:nvPr/>
          </p:nvSpPr>
          <p:spPr>
            <a:xfrm>
              <a:off x="3547958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7"/>
            <p:cNvSpPr/>
            <p:nvPr/>
          </p:nvSpPr>
          <p:spPr>
            <a:xfrm>
              <a:off x="3635631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7"/>
            <p:cNvSpPr/>
            <p:nvPr/>
          </p:nvSpPr>
          <p:spPr>
            <a:xfrm>
              <a:off x="3466548" y="5978237"/>
              <a:ext cx="89238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7"/>
            <p:cNvSpPr/>
            <p:nvPr/>
          </p:nvSpPr>
          <p:spPr>
            <a:xfrm>
              <a:off x="3535434" y="5971371"/>
              <a:ext cx="12994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7"/>
            <p:cNvSpPr/>
            <p:nvPr/>
          </p:nvSpPr>
          <p:spPr>
            <a:xfrm>
              <a:off x="4692395" y="5927236"/>
              <a:ext cx="344427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7"/>
            <p:cNvSpPr/>
            <p:nvPr/>
          </p:nvSpPr>
          <p:spPr>
            <a:xfrm>
              <a:off x="4687698" y="5813467"/>
              <a:ext cx="154992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7"/>
            <p:cNvSpPr/>
            <p:nvPr/>
          </p:nvSpPr>
          <p:spPr>
            <a:xfrm>
              <a:off x="4380845" y="5862505"/>
              <a:ext cx="234837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7"/>
            <p:cNvSpPr/>
            <p:nvPr/>
          </p:nvSpPr>
          <p:spPr>
            <a:xfrm>
              <a:off x="4463821" y="5839947"/>
              <a:ext cx="344427" cy="433503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7"/>
            <p:cNvSpPr/>
            <p:nvPr/>
          </p:nvSpPr>
          <p:spPr>
            <a:xfrm>
              <a:off x="4751886" y="5837985"/>
              <a:ext cx="154993" cy="524715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7"/>
            <p:cNvSpPr/>
            <p:nvPr/>
          </p:nvSpPr>
          <p:spPr>
            <a:xfrm>
              <a:off x="4772239" y="5890947"/>
              <a:ext cx="236402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7"/>
            <p:cNvSpPr/>
            <p:nvPr/>
          </p:nvSpPr>
          <p:spPr>
            <a:xfrm>
              <a:off x="4487304" y="5740889"/>
              <a:ext cx="270845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7"/>
            <p:cNvSpPr/>
            <p:nvPr/>
          </p:nvSpPr>
          <p:spPr>
            <a:xfrm>
              <a:off x="4529575" y="5678120"/>
              <a:ext cx="272410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7"/>
            <p:cNvSpPr/>
            <p:nvPr/>
          </p:nvSpPr>
          <p:spPr>
            <a:xfrm>
              <a:off x="4576542" y="5623196"/>
              <a:ext cx="122115" cy="716947"/>
            </a:xfrm>
            <a:custGeom>
              <a:avLst/>
              <a:gdLst/>
              <a:ahLst/>
              <a:cxnLst/>
              <a:rect l="l" t="t" r="r" b="b"/>
              <a:pathLst>
                <a:path w="78" h="731" extrusionOk="0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7"/>
            <p:cNvSpPr/>
            <p:nvPr/>
          </p:nvSpPr>
          <p:spPr>
            <a:xfrm>
              <a:off x="4482607" y="5693812"/>
              <a:ext cx="184739" cy="641426"/>
            </a:xfrm>
            <a:custGeom>
              <a:avLst/>
              <a:gdLst/>
              <a:ahLst/>
              <a:cxnLst/>
              <a:rect l="l" t="t" r="r" b="b"/>
              <a:pathLst>
                <a:path w="118" h="654" extrusionOk="0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7"/>
            <p:cNvSpPr/>
            <p:nvPr/>
          </p:nvSpPr>
          <p:spPr>
            <a:xfrm>
              <a:off x="4260296" y="6012564"/>
              <a:ext cx="154992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7"/>
            <p:cNvSpPr/>
            <p:nvPr/>
          </p:nvSpPr>
          <p:spPr>
            <a:xfrm>
              <a:off x="4280648" y="5781101"/>
              <a:ext cx="186304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7"/>
            <p:cNvSpPr/>
            <p:nvPr/>
          </p:nvSpPr>
          <p:spPr>
            <a:xfrm>
              <a:off x="4036418" y="5708524"/>
              <a:ext cx="223878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7"/>
            <p:cNvSpPr/>
            <p:nvPr/>
          </p:nvSpPr>
          <p:spPr>
            <a:xfrm>
              <a:off x="4243074" y="5822293"/>
              <a:ext cx="154992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7"/>
            <p:cNvSpPr/>
            <p:nvPr/>
          </p:nvSpPr>
          <p:spPr>
            <a:xfrm>
              <a:off x="3978492" y="5862505"/>
              <a:ext cx="236402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7"/>
            <p:cNvSpPr/>
            <p:nvPr/>
          </p:nvSpPr>
          <p:spPr>
            <a:xfrm>
              <a:off x="4380845" y="5760504"/>
              <a:ext cx="186304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7"/>
            <p:cNvSpPr/>
            <p:nvPr/>
          </p:nvSpPr>
          <p:spPr>
            <a:xfrm>
              <a:off x="3721737" y="5732062"/>
              <a:ext cx="272411" cy="510984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7"/>
            <p:cNvSpPr/>
            <p:nvPr/>
          </p:nvSpPr>
          <p:spPr>
            <a:xfrm>
              <a:off x="4055205" y="5924294"/>
              <a:ext cx="250492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17"/>
            <p:cNvSpPr/>
            <p:nvPr/>
          </p:nvSpPr>
          <p:spPr>
            <a:xfrm>
              <a:off x="3962836" y="5810524"/>
              <a:ext cx="112721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17"/>
            <p:cNvSpPr/>
            <p:nvPr/>
          </p:nvSpPr>
          <p:spPr>
            <a:xfrm>
              <a:off x="3737393" y="5862505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17"/>
            <p:cNvSpPr/>
            <p:nvPr/>
          </p:nvSpPr>
          <p:spPr>
            <a:xfrm>
              <a:off x="3798451" y="5839947"/>
              <a:ext cx="250492" cy="433503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7"/>
            <p:cNvSpPr/>
            <p:nvPr/>
          </p:nvSpPr>
          <p:spPr>
            <a:xfrm>
              <a:off x="4297869" y="5816409"/>
              <a:ext cx="112722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7"/>
            <p:cNvSpPr/>
            <p:nvPr/>
          </p:nvSpPr>
          <p:spPr>
            <a:xfrm>
              <a:off x="4311960" y="5868390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7"/>
            <p:cNvSpPr/>
            <p:nvPr/>
          </p:nvSpPr>
          <p:spPr>
            <a:xfrm>
              <a:off x="3846983" y="5737947"/>
              <a:ext cx="198829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7"/>
            <p:cNvSpPr/>
            <p:nvPr/>
          </p:nvSpPr>
          <p:spPr>
            <a:xfrm>
              <a:off x="4192975" y="5651639"/>
              <a:ext cx="320944" cy="674772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7"/>
            <p:cNvSpPr/>
            <p:nvPr/>
          </p:nvSpPr>
          <p:spPr>
            <a:xfrm>
              <a:off x="4103738" y="5637908"/>
              <a:ext cx="197262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7"/>
            <p:cNvSpPr/>
            <p:nvPr/>
          </p:nvSpPr>
          <p:spPr>
            <a:xfrm>
              <a:off x="3832893" y="5632023"/>
              <a:ext cx="308418" cy="708119"/>
            </a:xfrm>
            <a:custGeom>
              <a:avLst/>
              <a:gdLst/>
              <a:ahLst/>
              <a:cxnLst/>
              <a:rect l="l" t="t" r="r" b="b"/>
              <a:pathLst>
                <a:path w="197" h="722" extrusionOk="0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7"/>
            <p:cNvSpPr/>
            <p:nvPr/>
          </p:nvSpPr>
          <p:spPr>
            <a:xfrm>
              <a:off x="3810975" y="5693812"/>
              <a:ext cx="136205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7"/>
            <p:cNvSpPr/>
            <p:nvPr/>
          </p:nvSpPr>
          <p:spPr>
            <a:xfrm>
              <a:off x="3649721" y="6012564"/>
              <a:ext cx="112721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7"/>
            <p:cNvSpPr/>
            <p:nvPr/>
          </p:nvSpPr>
          <p:spPr>
            <a:xfrm>
              <a:off x="3665376" y="5781101"/>
              <a:ext cx="134640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7"/>
            <p:cNvSpPr/>
            <p:nvPr/>
          </p:nvSpPr>
          <p:spPr>
            <a:xfrm>
              <a:off x="3488466" y="5651639"/>
              <a:ext cx="197263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7"/>
            <p:cNvSpPr/>
            <p:nvPr/>
          </p:nvSpPr>
          <p:spPr>
            <a:xfrm>
              <a:off x="3637196" y="582229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7"/>
            <p:cNvSpPr/>
            <p:nvPr/>
          </p:nvSpPr>
          <p:spPr>
            <a:xfrm>
              <a:off x="3444630" y="5862505"/>
              <a:ext cx="172213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7"/>
            <p:cNvSpPr/>
            <p:nvPr/>
          </p:nvSpPr>
          <p:spPr>
            <a:xfrm>
              <a:off x="3737393" y="5760504"/>
              <a:ext cx="136205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7"/>
            <p:cNvSpPr/>
            <p:nvPr/>
          </p:nvSpPr>
          <p:spPr>
            <a:xfrm>
              <a:off x="3569876" y="5649677"/>
              <a:ext cx="198828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7"/>
            <p:cNvSpPr/>
            <p:nvPr/>
          </p:nvSpPr>
          <p:spPr>
            <a:xfrm>
              <a:off x="5052477" y="5731081"/>
              <a:ext cx="270845" cy="510983"/>
            </a:xfrm>
            <a:custGeom>
              <a:avLst/>
              <a:gdLst/>
              <a:ahLst/>
              <a:cxnLst/>
              <a:rect l="l" t="t" r="r" b="b"/>
              <a:pathLst>
                <a:path w="173" h="521" extrusionOk="0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7"/>
            <p:cNvSpPr/>
            <p:nvPr/>
          </p:nvSpPr>
          <p:spPr>
            <a:xfrm>
              <a:off x="5066567" y="5861524"/>
              <a:ext cx="172214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7"/>
            <p:cNvSpPr/>
            <p:nvPr/>
          </p:nvSpPr>
          <p:spPr>
            <a:xfrm>
              <a:off x="5127625" y="5838967"/>
              <a:ext cx="250492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7"/>
            <p:cNvSpPr/>
            <p:nvPr/>
          </p:nvSpPr>
          <p:spPr>
            <a:xfrm>
              <a:off x="4978895" y="6011583"/>
              <a:ext cx="114287" cy="296195"/>
            </a:xfrm>
            <a:custGeom>
              <a:avLst/>
              <a:gdLst/>
              <a:ahLst/>
              <a:cxnLst/>
              <a:rect l="l" t="t" r="r" b="b"/>
              <a:pathLst>
                <a:path w="73" h="302" extrusionOk="0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7"/>
            <p:cNvSpPr/>
            <p:nvPr/>
          </p:nvSpPr>
          <p:spPr>
            <a:xfrm>
              <a:off x="4994551" y="5780120"/>
              <a:ext cx="134640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7"/>
            <p:cNvSpPr/>
            <p:nvPr/>
          </p:nvSpPr>
          <p:spPr>
            <a:xfrm>
              <a:off x="4966370" y="5821313"/>
              <a:ext cx="112722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7"/>
            <p:cNvSpPr/>
            <p:nvPr/>
          </p:nvSpPr>
          <p:spPr>
            <a:xfrm>
              <a:off x="4773805" y="5861524"/>
              <a:ext cx="172213" cy="467829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17"/>
            <p:cNvSpPr/>
            <p:nvPr/>
          </p:nvSpPr>
          <p:spPr>
            <a:xfrm>
              <a:off x="5066567" y="5759524"/>
              <a:ext cx="136206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17"/>
            <p:cNvSpPr/>
            <p:nvPr/>
          </p:nvSpPr>
          <p:spPr>
            <a:xfrm>
              <a:off x="4900616" y="5648697"/>
              <a:ext cx="197263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17"/>
            <p:cNvSpPr/>
            <p:nvPr/>
          </p:nvSpPr>
          <p:spPr>
            <a:xfrm>
              <a:off x="5860315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7"/>
            <p:cNvSpPr/>
            <p:nvPr/>
          </p:nvSpPr>
          <p:spPr>
            <a:xfrm>
              <a:off x="5988692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17"/>
            <p:cNvSpPr/>
            <p:nvPr/>
          </p:nvSpPr>
          <p:spPr>
            <a:xfrm>
              <a:off x="6137422" y="6053756"/>
              <a:ext cx="156558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17"/>
            <p:cNvSpPr/>
            <p:nvPr/>
          </p:nvSpPr>
          <p:spPr>
            <a:xfrm>
              <a:off x="6012176" y="6076314"/>
              <a:ext cx="227008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17"/>
            <p:cNvSpPr/>
            <p:nvPr/>
          </p:nvSpPr>
          <p:spPr>
            <a:xfrm>
              <a:off x="5946421" y="6017468"/>
              <a:ext cx="101763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17"/>
            <p:cNvSpPr/>
            <p:nvPr/>
          </p:nvSpPr>
          <p:spPr>
            <a:xfrm>
              <a:off x="5879102" y="6053756"/>
              <a:ext cx="156557" cy="308944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17"/>
            <p:cNvSpPr/>
            <p:nvPr/>
          </p:nvSpPr>
          <p:spPr>
            <a:xfrm>
              <a:off x="6043487" y="5971371"/>
              <a:ext cx="180042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7"/>
            <p:cNvSpPr/>
            <p:nvPr/>
          </p:nvSpPr>
          <p:spPr>
            <a:xfrm>
              <a:off x="6015307" y="5971371"/>
              <a:ext cx="180041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7"/>
            <p:cNvSpPr/>
            <p:nvPr/>
          </p:nvSpPr>
          <p:spPr>
            <a:xfrm>
              <a:off x="6084192" y="5888986"/>
              <a:ext cx="79845" cy="473714"/>
            </a:xfrm>
            <a:custGeom>
              <a:avLst/>
              <a:gdLst/>
              <a:ahLst/>
              <a:cxnLst/>
              <a:rect l="l" t="t" r="r" b="b"/>
              <a:pathLst>
                <a:path w="51" h="483" extrusionOk="0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7"/>
            <p:cNvSpPr/>
            <p:nvPr/>
          </p:nvSpPr>
          <p:spPr>
            <a:xfrm>
              <a:off x="6102979" y="5939986"/>
              <a:ext cx="123681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7"/>
            <p:cNvSpPr/>
            <p:nvPr/>
          </p:nvSpPr>
          <p:spPr>
            <a:xfrm>
              <a:off x="6270496" y="6167525"/>
              <a:ext cx="101763" cy="195175"/>
            </a:xfrm>
            <a:custGeom>
              <a:avLst/>
              <a:gdLst/>
              <a:ahLst/>
              <a:cxnLst/>
              <a:rect l="l" t="t" r="r" b="b"/>
              <a:pathLst>
                <a:path w="65" h="199" extrusionOk="0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7"/>
            <p:cNvSpPr/>
            <p:nvPr/>
          </p:nvSpPr>
          <p:spPr>
            <a:xfrm>
              <a:off x="6236053" y="6005698"/>
              <a:ext cx="12211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7"/>
            <p:cNvSpPr/>
            <p:nvPr/>
          </p:nvSpPr>
          <p:spPr>
            <a:xfrm>
              <a:off x="6372259" y="5965486"/>
              <a:ext cx="147164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7"/>
            <p:cNvSpPr/>
            <p:nvPr/>
          </p:nvSpPr>
          <p:spPr>
            <a:xfrm>
              <a:off x="6281455" y="6017468"/>
              <a:ext cx="103328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7"/>
            <p:cNvSpPr/>
            <p:nvPr/>
          </p:nvSpPr>
          <p:spPr>
            <a:xfrm>
              <a:off x="6403570" y="6053756"/>
              <a:ext cx="154992" cy="308944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7"/>
            <p:cNvSpPr/>
            <p:nvPr/>
          </p:nvSpPr>
          <p:spPr>
            <a:xfrm>
              <a:off x="6170299" y="5978237"/>
              <a:ext cx="122115" cy="384463"/>
            </a:xfrm>
            <a:custGeom>
              <a:avLst/>
              <a:gdLst/>
              <a:ahLst/>
              <a:cxnLst/>
              <a:rect l="l" t="t" r="r" b="b"/>
              <a:pathLst>
                <a:path w="78" h="392" extrusionOk="0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7"/>
            <p:cNvSpPr/>
            <p:nvPr/>
          </p:nvSpPr>
          <p:spPr>
            <a:xfrm>
              <a:off x="6547603" y="6025314"/>
              <a:ext cx="180042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7"/>
            <p:cNvSpPr/>
            <p:nvPr/>
          </p:nvSpPr>
          <p:spPr>
            <a:xfrm>
              <a:off x="6342512" y="6076314"/>
              <a:ext cx="164386" cy="286386"/>
            </a:xfrm>
            <a:custGeom>
              <a:avLst/>
              <a:gdLst/>
              <a:ahLst/>
              <a:cxnLst/>
              <a:rect l="l" t="t" r="r" b="b"/>
              <a:pathLst>
                <a:path w="105" h="292" extrusionOk="0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7"/>
            <p:cNvSpPr/>
            <p:nvPr/>
          </p:nvSpPr>
          <p:spPr>
            <a:xfrm>
              <a:off x="6494373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7"/>
            <p:cNvSpPr/>
            <p:nvPr/>
          </p:nvSpPr>
          <p:spPr>
            <a:xfrm>
              <a:off x="6603964" y="6053756"/>
              <a:ext cx="112721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7"/>
            <p:cNvSpPr/>
            <p:nvPr/>
          </p:nvSpPr>
          <p:spPr>
            <a:xfrm>
              <a:off x="6511595" y="6076314"/>
              <a:ext cx="165951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7"/>
            <p:cNvSpPr/>
            <p:nvPr/>
          </p:nvSpPr>
          <p:spPr>
            <a:xfrm>
              <a:off x="6273627" y="6017468"/>
              <a:ext cx="73582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7"/>
            <p:cNvSpPr/>
            <p:nvPr/>
          </p:nvSpPr>
          <p:spPr>
            <a:xfrm>
              <a:off x="6225094" y="6053756"/>
              <a:ext cx="112722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17"/>
            <p:cNvSpPr/>
            <p:nvPr/>
          </p:nvSpPr>
          <p:spPr>
            <a:xfrm>
              <a:off x="6514726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17"/>
            <p:cNvSpPr/>
            <p:nvPr/>
          </p:nvSpPr>
          <p:spPr>
            <a:xfrm>
              <a:off x="6206307" y="5917429"/>
              <a:ext cx="211353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17"/>
            <p:cNvSpPr/>
            <p:nvPr/>
          </p:nvSpPr>
          <p:spPr>
            <a:xfrm>
              <a:off x="6345644" y="5971371"/>
              <a:ext cx="12994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17"/>
            <p:cNvSpPr/>
            <p:nvPr/>
          </p:nvSpPr>
          <p:spPr>
            <a:xfrm>
              <a:off x="6450537" y="5894871"/>
              <a:ext cx="203525" cy="467829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17"/>
            <p:cNvSpPr/>
            <p:nvPr/>
          </p:nvSpPr>
          <p:spPr>
            <a:xfrm>
              <a:off x="6578915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17"/>
            <p:cNvSpPr/>
            <p:nvPr/>
          </p:nvSpPr>
          <p:spPr>
            <a:xfrm>
              <a:off x="6701030" y="6167525"/>
              <a:ext cx="73581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17"/>
            <p:cNvSpPr/>
            <p:nvPr/>
          </p:nvSpPr>
          <p:spPr>
            <a:xfrm>
              <a:off x="6675981" y="6005698"/>
              <a:ext cx="89237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17"/>
            <p:cNvSpPr/>
            <p:nvPr/>
          </p:nvSpPr>
          <p:spPr>
            <a:xfrm>
              <a:off x="6751128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17"/>
            <p:cNvSpPr/>
            <p:nvPr/>
          </p:nvSpPr>
          <p:spPr>
            <a:xfrm>
              <a:off x="6708857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17"/>
            <p:cNvSpPr/>
            <p:nvPr/>
          </p:nvSpPr>
          <p:spPr>
            <a:xfrm>
              <a:off x="6796530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17"/>
            <p:cNvSpPr/>
            <p:nvPr/>
          </p:nvSpPr>
          <p:spPr>
            <a:xfrm>
              <a:off x="6627448" y="5978237"/>
              <a:ext cx="89237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17"/>
            <p:cNvSpPr/>
            <p:nvPr/>
          </p:nvSpPr>
          <p:spPr>
            <a:xfrm>
              <a:off x="6696333" y="5971371"/>
              <a:ext cx="131508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17"/>
            <p:cNvSpPr/>
            <p:nvPr/>
          </p:nvSpPr>
          <p:spPr>
            <a:xfrm>
              <a:off x="5670880" y="6025314"/>
              <a:ext cx="180042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17"/>
            <p:cNvSpPr/>
            <p:nvPr/>
          </p:nvSpPr>
          <p:spPr>
            <a:xfrm>
              <a:off x="5727241" y="6053756"/>
              <a:ext cx="114287" cy="308944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17"/>
            <p:cNvSpPr/>
            <p:nvPr/>
          </p:nvSpPr>
          <p:spPr>
            <a:xfrm>
              <a:off x="5634872" y="6076314"/>
              <a:ext cx="165950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17"/>
            <p:cNvSpPr/>
            <p:nvPr/>
          </p:nvSpPr>
          <p:spPr>
            <a:xfrm>
              <a:off x="5702192" y="5939986"/>
              <a:ext cx="89237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17"/>
            <p:cNvSpPr/>
            <p:nvPr/>
          </p:nvSpPr>
          <p:spPr>
            <a:xfrm>
              <a:off x="5824307" y="6167525"/>
              <a:ext cx="73582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17"/>
            <p:cNvSpPr/>
            <p:nvPr/>
          </p:nvSpPr>
          <p:spPr>
            <a:xfrm>
              <a:off x="5799258" y="6005698"/>
              <a:ext cx="89237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17"/>
            <p:cNvSpPr/>
            <p:nvPr/>
          </p:nvSpPr>
          <p:spPr>
            <a:xfrm>
              <a:off x="5874405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17"/>
            <p:cNvSpPr/>
            <p:nvPr/>
          </p:nvSpPr>
          <p:spPr>
            <a:xfrm>
              <a:off x="5832134" y="6017468"/>
              <a:ext cx="7514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17"/>
            <p:cNvSpPr/>
            <p:nvPr/>
          </p:nvSpPr>
          <p:spPr>
            <a:xfrm>
              <a:off x="5921372" y="6053756"/>
              <a:ext cx="112722" cy="308944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17"/>
            <p:cNvSpPr/>
            <p:nvPr/>
          </p:nvSpPr>
          <p:spPr>
            <a:xfrm>
              <a:off x="5750725" y="5978237"/>
              <a:ext cx="89237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17"/>
            <p:cNvSpPr/>
            <p:nvPr/>
          </p:nvSpPr>
          <p:spPr>
            <a:xfrm>
              <a:off x="5819610" y="5971371"/>
              <a:ext cx="131509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17"/>
            <p:cNvSpPr/>
            <p:nvPr/>
          </p:nvSpPr>
          <p:spPr>
            <a:xfrm>
              <a:off x="5448568" y="5724216"/>
              <a:ext cx="319378" cy="638484"/>
            </a:xfrm>
            <a:custGeom>
              <a:avLst/>
              <a:gdLst/>
              <a:ahLst/>
              <a:cxnLst/>
              <a:rect l="l" t="t" r="r" b="b"/>
              <a:pathLst>
                <a:path w="204" h="651" extrusionOk="0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17"/>
            <p:cNvSpPr/>
            <p:nvPr/>
          </p:nvSpPr>
          <p:spPr>
            <a:xfrm>
              <a:off x="5738200" y="5589850"/>
              <a:ext cx="144033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17"/>
            <p:cNvSpPr/>
            <p:nvPr/>
          </p:nvSpPr>
          <p:spPr>
            <a:xfrm>
              <a:off x="6281455" y="5724216"/>
              <a:ext cx="317812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17"/>
            <p:cNvSpPr/>
            <p:nvPr/>
          </p:nvSpPr>
          <p:spPr>
            <a:xfrm>
              <a:off x="5323322" y="5589850"/>
              <a:ext cx="142468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17"/>
            <p:cNvSpPr/>
            <p:nvPr/>
          </p:nvSpPr>
          <p:spPr>
            <a:xfrm>
              <a:off x="4881830" y="5673215"/>
              <a:ext cx="219180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17"/>
            <p:cNvSpPr/>
            <p:nvPr/>
          </p:nvSpPr>
          <p:spPr>
            <a:xfrm>
              <a:off x="6503767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17"/>
            <p:cNvSpPr/>
            <p:nvPr/>
          </p:nvSpPr>
          <p:spPr>
            <a:xfrm>
              <a:off x="6087323" y="5487849"/>
              <a:ext cx="252058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17"/>
            <p:cNvSpPr/>
            <p:nvPr/>
          </p:nvSpPr>
          <p:spPr>
            <a:xfrm>
              <a:off x="5952684" y="5305425"/>
              <a:ext cx="114287" cy="1057275"/>
            </a:xfrm>
            <a:custGeom>
              <a:avLst/>
              <a:gdLst/>
              <a:ahLst/>
              <a:cxnLst/>
              <a:rect l="l" t="t" r="r" b="b"/>
              <a:pathLst>
                <a:path w="73" h="1078" extrusionOk="0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17"/>
            <p:cNvSpPr/>
            <p:nvPr/>
          </p:nvSpPr>
          <p:spPr>
            <a:xfrm>
              <a:off x="6746431" y="5418214"/>
              <a:ext cx="172214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17"/>
            <p:cNvSpPr/>
            <p:nvPr/>
          </p:nvSpPr>
          <p:spPr>
            <a:xfrm>
              <a:off x="3815672" y="5609465"/>
              <a:ext cx="252058" cy="753235"/>
            </a:xfrm>
            <a:custGeom>
              <a:avLst/>
              <a:gdLst/>
              <a:ahLst/>
              <a:cxnLst/>
              <a:rect l="l" t="t" r="r" b="b"/>
              <a:pathLst>
                <a:path w="161" h="768" extrusionOk="0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17"/>
            <p:cNvSpPr/>
            <p:nvPr/>
          </p:nvSpPr>
          <p:spPr>
            <a:xfrm>
              <a:off x="3450892" y="5673215"/>
              <a:ext cx="158124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17"/>
            <p:cNvSpPr/>
            <p:nvPr/>
          </p:nvSpPr>
          <p:spPr>
            <a:xfrm>
              <a:off x="3200400" y="5724216"/>
              <a:ext cx="233271" cy="638484"/>
            </a:xfrm>
            <a:custGeom>
              <a:avLst/>
              <a:gdLst/>
              <a:ahLst/>
              <a:cxnLst/>
              <a:rect l="l" t="t" r="r" b="b"/>
              <a:pathLst>
                <a:path w="149" h="651" extrusionOk="0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17"/>
            <p:cNvSpPr/>
            <p:nvPr/>
          </p:nvSpPr>
          <p:spPr>
            <a:xfrm>
              <a:off x="4301000" y="5926256"/>
              <a:ext cx="104894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17"/>
            <p:cNvSpPr/>
            <p:nvPr/>
          </p:nvSpPr>
          <p:spPr>
            <a:xfrm>
              <a:off x="4069295" y="5564349"/>
              <a:ext cx="123680" cy="798351"/>
            </a:xfrm>
            <a:custGeom>
              <a:avLst/>
              <a:gdLst/>
              <a:ahLst/>
              <a:cxnLst/>
              <a:rect l="l" t="t" r="r" b="b"/>
              <a:pathLst>
                <a:path w="79" h="814" extrusionOk="0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17"/>
            <p:cNvSpPr/>
            <p:nvPr/>
          </p:nvSpPr>
          <p:spPr>
            <a:xfrm>
              <a:off x="4501394" y="5589850"/>
              <a:ext cx="104894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17"/>
            <p:cNvSpPr/>
            <p:nvPr/>
          </p:nvSpPr>
          <p:spPr>
            <a:xfrm>
              <a:off x="5090051" y="5673215"/>
              <a:ext cx="158123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17"/>
            <p:cNvSpPr/>
            <p:nvPr/>
          </p:nvSpPr>
          <p:spPr>
            <a:xfrm>
              <a:off x="3673204" y="5502560"/>
              <a:ext cx="125247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17"/>
            <p:cNvSpPr/>
            <p:nvPr/>
          </p:nvSpPr>
          <p:spPr>
            <a:xfrm>
              <a:off x="4679870" y="5487849"/>
              <a:ext cx="183172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17"/>
            <p:cNvSpPr/>
            <p:nvPr/>
          </p:nvSpPr>
          <p:spPr>
            <a:xfrm>
              <a:off x="1438296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8" y="174"/>
                    <a:pt x="0" y="432"/>
                    <a:pt x="32" y="651"/>
                  </a:cubicBezTo>
                  <a:cubicBezTo>
                    <a:pt x="31" y="645"/>
                    <a:pt x="55" y="635"/>
                    <a:pt x="54" y="629"/>
                  </a:cubicBezTo>
                  <a:cubicBezTo>
                    <a:pt x="23" y="417"/>
                    <a:pt x="47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17"/>
            <p:cNvSpPr/>
            <p:nvPr/>
          </p:nvSpPr>
          <p:spPr>
            <a:xfrm>
              <a:off x="1338318" y="5583500"/>
              <a:ext cx="124630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81" y="29"/>
                  </a:moveTo>
                  <a:cubicBezTo>
                    <a:pt x="12" y="212"/>
                    <a:pt x="0" y="523"/>
                    <a:pt x="14" y="788"/>
                  </a:cubicBezTo>
                  <a:cubicBezTo>
                    <a:pt x="14" y="781"/>
                    <a:pt x="24" y="769"/>
                    <a:pt x="24" y="762"/>
                  </a:cubicBezTo>
                  <a:cubicBezTo>
                    <a:pt x="10" y="505"/>
                    <a:pt x="21" y="189"/>
                    <a:pt x="88" y="10"/>
                  </a:cubicBezTo>
                  <a:cubicBezTo>
                    <a:pt x="91" y="0"/>
                    <a:pt x="82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17"/>
            <p:cNvSpPr/>
            <p:nvPr/>
          </p:nvSpPr>
          <p:spPr>
            <a:xfrm>
              <a:off x="711061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179" y="23"/>
                  </a:moveTo>
                  <a:cubicBezTo>
                    <a:pt x="27" y="174"/>
                    <a:pt x="0" y="432"/>
                    <a:pt x="31" y="651"/>
                  </a:cubicBezTo>
                  <a:cubicBezTo>
                    <a:pt x="30" y="645"/>
                    <a:pt x="54" y="635"/>
                    <a:pt x="53" y="629"/>
                  </a:cubicBezTo>
                  <a:cubicBezTo>
                    <a:pt x="23" y="417"/>
                    <a:pt x="46" y="156"/>
                    <a:pt x="195" y="8"/>
                  </a:cubicBezTo>
                  <a:cubicBezTo>
                    <a:pt x="203" y="0"/>
                    <a:pt x="182" y="20"/>
                    <a:pt x="17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17"/>
            <p:cNvSpPr/>
            <p:nvPr/>
          </p:nvSpPr>
          <p:spPr>
            <a:xfrm>
              <a:off x="1701250" y="5583500"/>
              <a:ext cx="126000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81" y="29"/>
                  </a:moveTo>
                  <a:cubicBezTo>
                    <a:pt x="13" y="212"/>
                    <a:pt x="0" y="523"/>
                    <a:pt x="15" y="788"/>
                  </a:cubicBezTo>
                  <a:cubicBezTo>
                    <a:pt x="14" y="781"/>
                    <a:pt x="25" y="769"/>
                    <a:pt x="25" y="762"/>
                  </a:cubicBezTo>
                  <a:cubicBezTo>
                    <a:pt x="11" y="505"/>
                    <a:pt x="22" y="189"/>
                    <a:pt x="88" y="10"/>
                  </a:cubicBezTo>
                  <a:cubicBezTo>
                    <a:pt x="92" y="0"/>
                    <a:pt x="83" y="26"/>
                    <a:pt x="8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7"/>
            <p:cNvSpPr/>
            <p:nvPr/>
          </p:nvSpPr>
          <p:spPr>
            <a:xfrm>
              <a:off x="2021727" y="5666865"/>
              <a:ext cx="191738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20" y="29"/>
                  </a:moveTo>
                  <a:cubicBezTo>
                    <a:pt x="0" y="216"/>
                    <a:pt x="11" y="485"/>
                    <a:pt x="72" y="703"/>
                  </a:cubicBezTo>
                  <a:cubicBezTo>
                    <a:pt x="71" y="697"/>
                    <a:pt x="92" y="682"/>
                    <a:pt x="90" y="676"/>
                  </a:cubicBezTo>
                  <a:cubicBezTo>
                    <a:pt x="31" y="465"/>
                    <a:pt x="16" y="193"/>
                    <a:pt x="133" y="10"/>
                  </a:cubicBezTo>
                  <a:cubicBezTo>
                    <a:pt x="140" y="0"/>
                    <a:pt x="123" y="26"/>
                    <a:pt x="12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17"/>
            <p:cNvSpPr/>
            <p:nvPr/>
          </p:nvSpPr>
          <p:spPr>
            <a:xfrm>
              <a:off x="574105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3" y="571"/>
                    <a:pt x="124" y="214"/>
                    <a:pt x="7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17"/>
            <p:cNvSpPr/>
            <p:nvPr/>
          </p:nvSpPr>
          <p:spPr>
            <a:xfrm>
              <a:off x="938407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9" y="32"/>
                  </a:moveTo>
                  <a:cubicBezTo>
                    <a:pt x="139" y="239"/>
                    <a:pt x="161" y="592"/>
                    <a:pt x="136" y="892"/>
                  </a:cubicBezTo>
                  <a:cubicBezTo>
                    <a:pt x="136" y="884"/>
                    <a:pt x="118" y="870"/>
                    <a:pt x="118" y="862"/>
                  </a:cubicBezTo>
                  <a:cubicBezTo>
                    <a:pt x="142" y="571"/>
                    <a:pt x="124" y="214"/>
                    <a:pt x="6" y="11"/>
                  </a:cubicBezTo>
                  <a:cubicBezTo>
                    <a:pt x="0" y="0"/>
                    <a:pt x="17" y="29"/>
                    <a:pt x="19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17"/>
            <p:cNvSpPr/>
            <p:nvPr/>
          </p:nvSpPr>
          <p:spPr>
            <a:xfrm>
              <a:off x="1176710" y="5299075"/>
              <a:ext cx="98608" cy="1057275"/>
            </a:xfrm>
            <a:custGeom>
              <a:avLst/>
              <a:gdLst/>
              <a:ahLst/>
              <a:cxnLst/>
              <a:rect l="l" t="t" r="r" b="b"/>
              <a:pathLst>
                <a:path w="72" h="1078" extrusionOk="0">
                  <a:moveTo>
                    <a:pt x="9" y="38"/>
                  </a:moveTo>
                  <a:cubicBezTo>
                    <a:pt x="63" y="289"/>
                    <a:pt x="72" y="715"/>
                    <a:pt x="61" y="1078"/>
                  </a:cubicBezTo>
                  <a:cubicBezTo>
                    <a:pt x="61" y="1069"/>
                    <a:pt x="53" y="1052"/>
                    <a:pt x="53" y="1042"/>
                  </a:cubicBezTo>
                  <a:cubicBezTo>
                    <a:pt x="64" y="690"/>
                    <a:pt x="56" y="258"/>
                    <a:pt x="3" y="13"/>
                  </a:cubicBezTo>
                  <a:cubicBezTo>
                    <a:pt x="0" y="0"/>
                    <a:pt x="8" y="34"/>
                    <a:pt x="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17"/>
            <p:cNvSpPr/>
            <p:nvPr/>
          </p:nvSpPr>
          <p:spPr>
            <a:xfrm>
              <a:off x="431671" y="5411864"/>
              <a:ext cx="150651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15" y="40"/>
                  </a:moveTo>
                  <a:cubicBezTo>
                    <a:pt x="110" y="297"/>
                    <a:pt x="101" y="665"/>
                    <a:pt x="53" y="963"/>
                  </a:cubicBezTo>
                  <a:cubicBezTo>
                    <a:pt x="54" y="955"/>
                    <a:pt x="38" y="934"/>
                    <a:pt x="39" y="926"/>
                  </a:cubicBezTo>
                  <a:cubicBezTo>
                    <a:pt x="86" y="638"/>
                    <a:pt x="98" y="265"/>
                    <a:pt x="5" y="14"/>
                  </a:cubicBezTo>
                  <a:cubicBezTo>
                    <a:pt x="0" y="0"/>
                    <a:pt x="14" y="36"/>
                    <a:pt x="1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17"/>
            <p:cNvSpPr/>
            <p:nvPr/>
          </p:nvSpPr>
          <p:spPr>
            <a:xfrm>
              <a:off x="2925635" y="5603115"/>
              <a:ext cx="219129" cy="753235"/>
            </a:xfrm>
            <a:custGeom>
              <a:avLst/>
              <a:gdLst/>
              <a:ahLst/>
              <a:cxnLst/>
              <a:rect l="l" t="t" r="r" b="b"/>
              <a:pathLst>
                <a:path w="160" h="768" extrusionOk="0">
                  <a:moveTo>
                    <a:pt x="141" y="28"/>
                  </a:moveTo>
                  <a:cubicBezTo>
                    <a:pt x="22" y="206"/>
                    <a:pt x="0" y="509"/>
                    <a:pt x="25" y="768"/>
                  </a:cubicBezTo>
                  <a:cubicBezTo>
                    <a:pt x="24" y="761"/>
                    <a:pt x="43" y="749"/>
                    <a:pt x="42" y="742"/>
                  </a:cubicBezTo>
                  <a:cubicBezTo>
                    <a:pt x="18" y="492"/>
                    <a:pt x="37" y="184"/>
                    <a:pt x="154" y="10"/>
                  </a:cubicBezTo>
                  <a:cubicBezTo>
                    <a:pt x="160" y="0"/>
                    <a:pt x="144" y="25"/>
                    <a:pt x="141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17"/>
            <p:cNvSpPr/>
            <p:nvPr/>
          </p:nvSpPr>
          <p:spPr>
            <a:xfrm>
              <a:off x="3325545" y="5666865"/>
              <a:ext cx="139695" cy="689485"/>
            </a:xfrm>
            <a:custGeom>
              <a:avLst/>
              <a:gdLst/>
              <a:ahLst/>
              <a:cxnLst/>
              <a:rect l="l" t="t" r="r" b="b"/>
              <a:pathLst>
                <a:path w="102" h="703" extrusionOk="0">
                  <a:moveTo>
                    <a:pt x="88" y="29"/>
                  </a:moveTo>
                  <a:cubicBezTo>
                    <a:pt x="0" y="216"/>
                    <a:pt x="8" y="485"/>
                    <a:pt x="53" y="703"/>
                  </a:cubicBezTo>
                  <a:cubicBezTo>
                    <a:pt x="52" y="697"/>
                    <a:pt x="67" y="682"/>
                    <a:pt x="66" y="676"/>
                  </a:cubicBezTo>
                  <a:cubicBezTo>
                    <a:pt x="23" y="465"/>
                    <a:pt x="11" y="193"/>
                    <a:pt x="97" y="10"/>
                  </a:cubicBezTo>
                  <a:cubicBezTo>
                    <a:pt x="102" y="0"/>
                    <a:pt x="89" y="26"/>
                    <a:pt x="8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17"/>
            <p:cNvSpPr/>
            <p:nvPr/>
          </p:nvSpPr>
          <p:spPr>
            <a:xfrm>
              <a:off x="3480305" y="5717866"/>
              <a:ext cx="202695" cy="638484"/>
            </a:xfrm>
            <a:custGeom>
              <a:avLst/>
              <a:gdLst/>
              <a:ahLst/>
              <a:cxnLst/>
              <a:rect l="l" t="t" r="r" b="b"/>
              <a:pathLst>
                <a:path w="148" h="651" extrusionOk="0">
                  <a:moveTo>
                    <a:pt x="131" y="23"/>
                  </a:moveTo>
                  <a:cubicBezTo>
                    <a:pt x="20" y="174"/>
                    <a:pt x="0" y="432"/>
                    <a:pt x="23" y="651"/>
                  </a:cubicBezTo>
                  <a:cubicBezTo>
                    <a:pt x="22" y="645"/>
                    <a:pt x="40" y="635"/>
                    <a:pt x="39" y="629"/>
                  </a:cubicBezTo>
                  <a:cubicBezTo>
                    <a:pt x="17" y="417"/>
                    <a:pt x="34" y="156"/>
                    <a:pt x="142" y="8"/>
                  </a:cubicBezTo>
                  <a:cubicBezTo>
                    <a:pt x="148" y="0"/>
                    <a:pt x="133" y="20"/>
                    <a:pt x="13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17"/>
            <p:cNvSpPr/>
            <p:nvPr/>
          </p:nvSpPr>
          <p:spPr>
            <a:xfrm>
              <a:off x="2629811" y="5919906"/>
              <a:ext cx="91760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59" y="16"/>
                  </a:moveTo>
                  <a:cubicBezTo>
                    <a:pt x="9" y="120"/>
                    <a:pt x="0" y="295"/>
                    <a:pt x="10" y="445"/>
                  </a:cubicBezTo>
                  <a:cubicBezTo>
                    <a:pt x="10" y="441"/>
                    <a:pt x="18" y="434"/>
                    <a:pt x="18" y="430"/>
                  </a:cubicBezTo>
                  <a:cubicBezTo>
                    <a:pt x="8" y="285"/>
                    <a:pt x="15" y="107"/>
                    <a:pt x="64" y="6"/>
                  </a:cubicBezTo>
                  <a:cubicBezTo>
                    <a:pt x="67" y="0"/>
                    <a:pt x="60" y="15"/>
                    <a:pt x="59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17"/>
            <p:cNvSpPr/>
            <p:nvPr/>
          </p:nvSpPr>
          <p:spPr>
            <a:xfrm>
              <a:off x="2814700" y="5557999"/>
              <a:ext cx="109565" cy="798351"/>
            </a:xfrm>
            <a:custGeom>
              <a:avLst/>
              <a:gdLst/>
              <a:ahLst/>
              <a:cxnLst/>
              <a:rect l="l" t="t" r="r" b="b"/>
              <a:pathLst>
                <a:path w="80" h="814" extrusionOk="0">
                  <a:moveTo>
                    <a:pt x="11" y="34"/>
                  </a:moveTo>
                  <a:cubicBezTo>
                    <a:pt x="80" y="251"/>
                    <a:pt x="73" y="562"/>
                    <a:pt x="38" y="814"/>
                  </a:cubicBezTo>
                  <a:cubicBezTo>
                    <a:pt x="39" y="808"/>
                    <a:pt x="27" y="789"/>
                    <a:pt x="28" y="783"/>
                  </a:cubicBezTo>
                  <a:cubicBezTo>
                    <a:pt x="62" y="539"/>
                    <a:pt x="71" y="224"/>
                    <a:pt x="4" y="12"/>
                  </a:cubicBezTo>
                  <a:cubicBezTo>
                    <a:pt x="0" y="0"/>
                    <a:pt x="10" y="30"/>
                    <a:pt x="11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17"/>
            <p:cNvSpPr/>
            <p:nvPr/>
          </p:nvSpPr>
          <p:spPr>
            <a:xfrm>
              <a:off x="2454507" y="5583500"/>
              <a:ext cx="91761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8" y="29"/>
                  </a:moveTo>
                  <a:cubicBezTo>
                    <a:pt x="57" y="212"/>
                    <a:pt x="67" y="523"/>
                    <a:pt x="56" y="788"/>
                  </a:cubicBezTo>
                  <a:cubicBezTo>
                    <a:pt x="56" y="781"/>
                    <a:pt x="49" y="769"/>
                    <a:pt x="49" y="762"/>
                  </a:cubicBezTo>
                  <a:cubicBezTo>
                    <a:pt x="59" y="505"/>
                    <a:pt x="51" y="189"/>
                    <a:pt x="2" y="10"/>
                  </a:cubicBezTo>
                  <a:cubicBezTo>
                    <a:pt x="0" y="0"/>
                    <a:pt x="7" y="26"/>
                    <a:pt x="8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17"/>
            <p:cNvSpPr/>
            <p:nvPr/>
          </p:nvSpPr>
          <p:spPr>
            <a:xfrm>
              <a:off x="1892989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4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17"/>
            <p:cNvSpPr/>
            <p:nvPr/>
          </p:nvSpPr>
          <p:spPr>
            <a:xfrm>
              <a:off x="3161198" y="5496210"/>
              <a:ext cx="109565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69" y="37"/>
                  </a:moveTo>
                  <a:cubicBezTo>
                    <a:pt x="0" y="271"/>
                    <a:pt x="6" y="606"/>
                    <a:pt x="41" y="877"/>
                  </a:cubicBezTo>
                  <a:cubicBezTo>
                    <a:pt x="40" y="870"/>
                    <a:pt x="52" y="850"/>
                    <a:pt x="51" y="843"/>
                  </a:cubicBezTo>
                  <a:cubicBezTo>
                    <a:pt x="17" y="581"/>
                    <a:pt x="9" y="242"/>
                    <a:pt x="76" y="13"/>
                  </a:cubicBezTo>
                  <a:cubicBezTo>
                    <a:pt x="80" y="0"/>
                    <a:pt x="70" y="33"/>
                    <a:pt x="6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17"/>
            <p:cNvSpPr/>
            <p:nvPr/>
          </p:nvSpPr>
          <p:spPr>
            <a:xfrm>
              <a:off x="2229900" y="5481499"/>
              <a:ext cx="160237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03" y="32"/>
                  </a:moveTo>
                  <a:cubicBezTo>
                    <a:pt x="15" y="239"/>
                    <a:pt x="0" y="592"/>
                    <a:pt x="18" y="892"/>
                  </a:cubicBezTo>
                  <a:cubicBezTo>
                    <a:pt x="17" y="884"/>
                    <a:pt x="31" y="870"/>
                    <a:pt x="30" y="862"/>
                  </a:cubicBezTo>
                  <a:cubicBezTo>
                    <a:pt x="13" y="571"/>
                    <a:pt x="26" y="214"/>
                    <a:pt x="112" y="11"/>
                  </a:cubicBezTo>
                  <a:cubicBezTo>
                    <a:pt x="117" y="0"/>
                    <a:pt x="104" y="29"/>
                    <a:pt x="103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17"/>
            <p:cNvSpPr/>
            <p:nvPr/>
          </p:nvSpPr>
          <p:spPr>
            <a:xfrm>
              <a:off x="2932482" y="5920886"/>
              <a:ext cx="301303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4" y="441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17"/>
            <p:cNvSpPr/>
            <p:nvPr/>
          </p:nvSpPr>
          <p:spPr>
            <a:xfrm>
              <a:off x="2928373" y="5807117"/>
              <a:ext cx="135587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6" y="521"/>
                    <a:pt x="26" y="516"/>
                  </a:cubicBezTo>
                  <a:cubicBezTo>
                    <a:pt x="11" y="342"/>
                    <a:pt x="22" y="128"/>
                    <a:pt x="95" y="6"/>
                  </a:cubicBezTo>
                  <a:cubicBezTo>
                    <a:pt x="99" y="0"/>
                    <a:pt x="88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17"/>
            <p:cNvSpPr/>
            <p:nvPr/>
          </p:nvSpPr>
          <p:spPr>
            <a:xfrm>
              <a:off x="2658572" y="5856155"/>
              <a:ext cx="206803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7" y="473"/>
                    <a:pt x="99" y="462"/>
                    <a:pt x="97" y="459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3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17"/>
            <p:cNvSpPr/>
            <p:nvPr/>
          </p:nvSpPr>
          <p:spPr>
            <a:xfrm>
              <a:off x="2732527" y="5833596"/>
              <a:ext cx="301304" cy="433504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29" y="119"/>
                    <a:pt x="0" y="293"/>
                    <a:pt x="34" y="442"/>
                  </a:cubicBezTo>
                  <a:cubicBezTo>
                    <a:pt x="33" y="438"/>
                    <a:pt x="58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6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17"/>
            <p:cNvSpPr/>
            <p:nvPr/>
          </p:nvSpPr>
          <p:spPr>
            <a:xfrm>
              <a:off x="2984526" y="5831636"/>
              <a:ext cx="135586" cy="524714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7" y="20"/>
                  </a:moveTo>
                  <a:cubicBezTo>
                    <a:pt x="13" y="144"/>
                    <a:pt x="0" y="355"/>
                    <a:pt x="15" y="535"/>
                  </a:cubicBezTo>
                  <a:cubicBezTo>
                    <a:pt x="15" y="530"/>
                    <a:pt x="26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17"/>
            <p:cNvSpPr/>
            <p:nvPr/>
          </p:nvSpPr>
          <p:spPr>
            <a:xfrm>
              <a:off x="3002330" y="5884598"/>
              <a:ext cx="205434" cy="467828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8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17"/>
            <p:cNvSpPr/>
            <p:nvPr/>
          </p:nvSpPr>
          <p:spPr>
            <a:xfrm>
              <a:off x="2751701" y="5734539"/>
              <a:ext cx="238303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1"/>
                  </a:moveTo>
                  <a:cubicBezTo>
                    <a:pt x="151" y="162"/>
                    <a:pt x="174" y="401"/>
                    <a:pt x="147" y="605"/>
                  </a:cubicBezTo>
                  <a:cubicBezTo>
                    <a:pt x="148" y="600"/>
                    <a:pt x="128" y="590"/>
                    <a:pt x="128" y="585"/>
                  </a:cubicBezTo>
                  <a:cubicBezTo>
                    <a:pt x="154" y="387"/>
                    <a:pt x="134" y="145"/>
                    <a:pt x="8" y="7"/>
                  </a:cubicBezTo>
                  <a:cubicBezTo>
                    <a:pt x="0" y="0"/>
                    <a:pt x="19" y="19"/>
                    <a:pt x="21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17"/>
            <p:cNvSpPr/>
            <p:nvPr/>
          </p:nvSpPr>
          <p:spPr>
            <a:xfrm>
              <a:off x="2790049" y="5671770"/>
              <a:ext cx="236932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2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3" y="145"/>
                    <a:pt x="7" y="8"/>
                  </a:cubicBezTo>
                  <a:cubicBezTo>
                    <a:pt x="0" y="0"/>
                    <a:pt x="18" y="19"/>
                    <a:pt x="2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17"/>
            <p:cNvSpPr/>
            <p:nvPr/>
          </p:nvSpPr>
          <p:spPr>
            <a:xfrm>
              <a:off x="2829765" y="5616846"/>
              <a:ext cx="108196" cy="716947"/>
            </a:xfrm>
            <a:custGeom>
              <a:avLst/>
              <a:gdLst/>
              <a:ahLst/>
              <a:cxnLst/>
              <a:rect l="l" t="t" r="r" b="b"/>
              <a:pathLst>
                <a:path w="79" h="731" extrusionOk="0">
                  <a:moveTo>
                    <a:pt x="10" y="26"/>
                  </a:moveTo>
                  <a:cubicBezTo>
                    <a:pt x="68" y="196"/>
                    <a:pt x="79" y="485"/>
                    <a:pt x="67" y="731"/>
                  </a:cubicBezTo>
                  <a:cubicBezTo>
                    <a:pt x="67" y="725"/>
                    <a:pt x="58" y="713"/>
                    <a:pt x="58" y="707"/>
                  </a:cubicBezTo>
                  <a:cubicBezTo>
                    <a:pt x="70" y="468"/>
                    <a:pt x="61" y="175"/>
                    <a:pt x="4" y="9"/>
                  </a:cubicBezTo>
                  <a:cubicBezTo>
                    <a:pt x="0" y="0"/>
                    <a:pt x="9" y="23"/>
                    <a:pt x="10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17"/>
            <p:cNvSpPr/>
            <p:nvPr/>
          </p:nvSpPr>
          <p:spPr>
            <a:xfrm>
              <a:off x="2747592" y="5687462"/>
              <a:ext cx="162977" cy="641426"/>
            </a:xfrm>
            <a:custGeom>
              <a:avLst/>
              <a:gdLst/>
              <a:ahLst/>
              <a:cxnLst/>
              <a:rect l="l" t="t" r="r" b="b"/>
              <a:pathLst>
                <a:path w="119" h="654" extrusionOk="0">
                  <a:moveTo>
                    <a:pt x="17" y="27"/>
                  </a:moveTo>
                  <a:cubicBezTo>
                    <a:pt x="119" y="202"/>
                    <a:pt x="110" y="452"/>
                    <a:pt x="58" y="654"/>
                  </a:cubicBezTo>
                  <a:cubicBezTo>
                    <a:pt x="59" y="649"/>
                    <a:pt x="41" y="634"/>
                    <a:pt x="43" y="629"/>
                  </a:cubicBezTo>
                  <a:cubicBezTo>
                    <a:pt x="93" y="433"/>
                    <a:pt x="106" y="180"/>
                    <a:pt x="6" y="10"/>
                  </a:cubicBezTo>
                  <a:cubicBezTo>
                    <a:pt x="0" y="0"/>
                    <a:pt x="15" y="24"/>
                    <a:pt x="17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17"/>
            <p:cNvSpPr/>
            <p:nvPr/>
          </p:nvSpPr>
          <p:spPr>
            <a:xfrm>
              <a:off x="2554485" y="6006214"/>
              <a:ext cx="135586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7" y="11"/>
                  </a:moveTo>
                  <a:cubicBezTo>
                    <a:pt x="13" y="81"/>
                    <a:pt x="0" y="200"/>
                    <a:pt x="15" y="302"/>
                  </a:cubicBezTo>
                  <a:cubicBezTo>
                    <a:pt x="15" y="299"/>
                    <a:pt x="26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17"/>
            <p:cNvSpPr/>
            <p:nvPr/>
          </p:nvSpPr>
          <p:spPr>
            <a:xfrm>
              <a:off x="2572289" y="5774751"/>
              <a:ext cx="162978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6" y="23"/>
                  </a:moveTo>
                  <a:cubicBezTo>
                    <a:pt x="119" y="170"/>
                    <a:pt x="108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6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17"/>
            <p:cNvSpPr/>
            <p:nvPr/>
          </p:nvSpPr>
          <p:spPr>
            <a:xfrm>
              <a:off x="2358638" y="5702174"/>
              <a:ext cx="195847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8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6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17"/>
            <p:cNvSpPr/>
            <p:nvPr/>
          </p:nvSpPr>
          <p:spPr>
            <a:xfrm>
              <a:off x="2539420" y="5815943"/>
              <a:ext cx="135587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1" y="19"/>
                  </a:moveTo>
                  <a:cubicBezTo>
                    <a:pt x="85" y="143"/>
                    <a:pt x="99" y="354"/>
                    <a:pt x="83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17"/>
            <p:cNvSpPr/>
            <p:nvPr/>
          </p:nvSpPr>
          <p:spPr>
            <a:xfrm>
              <a:off x="2307964" y="5856155"/>
              <a:ext cx="205434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20" y="19"/>
                  </a:moveTo>
                  <a:cubicBezTo>
                    <a:pt x="150" y="147"/>
                    <a:pt x="138" y="329"/>
                    <a:pt x="72" y="477"/>
                  </a:cubicBezTo>
                  <a:cubicBezTo>
                    <a:pt x="74" y="473"/>
                    <a:pt x="52" y="462"/>
                    <a:pt x="53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17"/>
            <p:cNvSpPr/>
            <p:nvPr/>
          </p:nvSpPr>
          <p:spPr>
            <a:xfrm>
              <a:off x="2659941" y="5754154"/>
              <a:ext cx="162977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59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3" y="8"/>
                  </a:cubicBezTo>
                  <a:cubicBezTo>
                    <a:pt x="119" y="0"/>
                    <a:pt x="104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17"/>
            <p:cNvSpPr/>
            <p:nvPr/>
          </p:nvSpPr>
          <p:spPr>
            <a:xfrm>
              <a:off x="2083357" y="5725713"/>
              <a:ext cx="238303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6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17"/>
            <p:cNvSpPr/>
            <p:nvPr/>
          </p:nvSpPr>
          <p:spPr>
            <a:xfrm>
              <a:off x="2375073" y="5917944"/>
              <a:ext cx="219129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1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3" y="14"/>
                    <a:pt x="14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17"/>
            <p:cNvSpPr/>
            <p:nvPr/>
          </p:nvSpPr>
          <p:spPr>
            <a:xfrm>
              <a:off x="2294269" y="5804174"/>
              <a:ext cx="98608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3" y="19"/>
                  </a:moveTo>
                  <a:cubicBezTo>
                    <a:pt x="9" y="143"/>
                    <a:pt x="0" y="354"/>
                    <a:pt x="11" y="534"/>
                  </a:cubicBezTo>
                  <a:cubicBezTo>
                    <a:pt x="10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17"/>
            <p:cNvSpPr/>
            <p:nvPr/>
          </p:nvSpPr>
          <p:spPr>
            <a:xfrm>
              <a:off x="2097053" y="5856155"/>
              <a:ext cx="149281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94" y="20"/>
                  </a:moveTo>
                  <a:cubicBezTo>
                    <a:pt x="0" y="147"/>
                    <a:pt x="8" y="329"/>
                    <a:pt x="56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09" y="0"/>
                    <a:pt x="96" y="17"/>
                    <a:pt x="94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17"/>
            <p:cNvSpPr/>
            <p:nvPr/>
          </p:nvSpPr>
          <p:spPr>
            <a:xfrm>
              <a:off x="2149096" y="5833596"/>
              <a:ext cx="220499" cy="433504"/>
            </a:xfrm>
            <a:custGeom>
              <a:avLst/>
              <a:gdLst/>
              <a:ahLst/>
              <a:cxnLst/>
              <a:rect l="l" t="t" r="r" b="b"/>
              <a:pathLst>
                <a:path w="161" h="442" extrusionOk="0">
                  <a:moveTo>
                    <a:pt x="142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5" y="438"/>
                    <a:pt x="43" y="431"/>
                    <a:pt x="43" y="427"/>
                  </a:cubicBezTo>
                  <a:cubicBezTo>
                    <a:pt x="19" y="283"/>
                    <a:pt x="37" y="106"/>
                    <a:pt x="154" y="6"/>
                  </a:cubicBezTo>
                  <a:cubicBezTo>
                    <a:pt x="161" y="0"/>
                    <a:pt x="144" y="14"/>
                    <a:pt x="142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17"/>
            <p:cNvSpPr/>
            <p:nvPr/>
          </p:nvSpPr>
          <p:spPr>
            <a:xfrm>
              <a:off x="2587355" y="5810058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4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17"/>
            <p:cNvSpPr/>
            <p:nvPr/>
          </p:nvSpPr>
          <p:spPr>
            <a:xfrm>
              <a:off x="2599680" y="5862040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17"/>
            <p:cNvSpPr/>
            <p:nvPr/>
          </p:nvSpPr>
          <p:spPr>
            <a:xfrm>
              <a:off x="2192921" y="5731597"/>
              <a:ext cx="172565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17"/>
            <p:cNvSpPr/>
            <p:nvPr/>
          </p:nvSpPr>
          <p:spPr>
            <a:xfrm>
              <a:off x="2494225" y="5645289"/>
              <a:ext cx="280759" cy="674773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7" y="28"/>
                  </a:moveTo>
                  <a:cubicBezTo>
                    <a:pt x="0" y="213"/>
                    <a:pt x="13" y="476"/>
                    <a:pt x="98" y="688"/>
                  </a:cubicBezTo>
                  <a:cubicBezTo>
                    <a:pt x="96" y="683"/>
                    <a:pt x="126" y="667"/>
                    <a:pt x="124" y="662"/>
                  </a:cubicBezTo>
                  <a:cubicBezTo>
                    <a:pt x="41" y="456"/>
                    <a:pt x="23" y="190"/>
                    <a:pt x="196" y="10"/>
                  </a:cubicBezTo>
                  <a:cubicBezTo>
                    <a:pt x="205" y="0"/>
                    <a:pt x="180" y="25"/>
                    <a:pt x="17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17"/>
            <p:cNvSpPr/>
            <p:nvPr/>
          </p:nvSpPr>
          <p:spPr>
            <a:xfrm>
              <a:off x="2416160" y="5631558"/>
              <a:ext cx="173933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1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7"/>
                    <a:pt x="98" y="145"/>
                    <a:pt x="6" y="7"/>
                  </a:cubicBezTo>
                  <a:cubicBezTo>
                    <a:pt x="0" y="0"/>
                    <a:pt x="14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17"/>
            <p:cNvSpPr/>
            <p:nvPr/>
          </p:nvSpPr>
          <p:spPr>
            <a:xfrm>
              <a:off x="2180596" y="5625673"/>
              <a:ext cx="268433" cy="708119"/>
            </a:xfrm>
            <a:custGeom>
              <a:avLst/>
              <a:gdLst/>
              <a:ahLst/>
              <a:cxnLst/>
              <a:rect l="l" t="t" r="r" b="b"/>
              <a:pathLst>
                <a:path w="196" h="722" extrusionOk="0">
                  <a:moveTo>
                    <a:pt x="23" y="26"/>
                  </a:moveTo>
                  <a:cubicBezTo>
                    <a:pt x="170" y="194"/>
                    <a:pt x="196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1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17"/>
            <p:cNvSpPr/>
            <p:nvPr/>
          </p:nvSpPr>
          <p:spPr>
            <a:xfrm>
              <a:off x="2161421" y="5687462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7" y="433"/>
                    <a:pt x="77" y="180"/>
                    <a:pt x="4" y="10"/>
                  </a:cubicBezTo>
                  <a:cubicBezTo>
                    <a:pt x="0" y="0"/>
                    <a:pt x="10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17"/>
            <p:cNvSpPr/>
            <p:nvPr/>
          </p:nvSpPr>
          <p:spPr>
            <a:xfrm>
              <a:off x="2020357" y="6006214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6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17"/>
            <p:cNvSpPr/>
            <p:nvPr/>
          </p:nvSpPr>
          <p:spPr>
            <a:xfrm>
              <a:off x="2034053" y="5774751"/>
              <a:ext cx="117782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1" y="23"/>
                  </a:moveTo>
                  <a:cubicBezTo>
                    <a:pt x="86" y="170"/>
                    <a:pt x="78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6" y="366"/>
                    <a:pt x="76" y="152"/>
                    <a:pt x="4" y="8"/>
                  </a:cubicBezTo>
                  <a:cubicBezTo>
                    <a:pt x="0" y="0"/>
                    <a:pt x="10" y="21"/>
                    <a:pt x="11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17"/>
            <p:cNvSpPr/>
            <p:nvPr/>
          </p:nvSpPr>
          <p:spPr>
            <a:xfrm>
              <a:off x="1877924" y="5645289"/>
              <a:ext cx="173933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3" y="585"/>
                  </a:cubicBezTo>
                  <a:cubicBezTo>
                    <a:pt x="112" y="388"/>
                    <a:pt x="98" y="145"/>
                    <a:pt x="5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17"/>
            <p:cNvSpPr/>
            <p:nvPr/>
          </p:nvSpPr>
          <p:spPr>
            <a:xfrm>
              <a:off x="2009401" y="5815943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5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17"/>
            <p:cNvSpPr/>
            <p:nvPr/>
          </p:nvSpPr>
          <p:spPr>
            <a:xfrm>
              <a:off x="1840945" y="5856155"/>
              <a:ext cx="149282" cy="467830"/>
            </a:xfrm>
            <a:custGeom>
              <a:avLst/>
              <a:gdLst/>
              <a:ahLst/>
              <a:cxnLst/>
              <a:rect l="l" t="t" r="r" b="b"/>
              <a:pathLst>
                <a:path w="109" h="477" extrusionOk="0">
                  <a:moveTo>
                    <a:pt x="15" y="20"/>
                  </a:moveTo>
                  <a:cubicBezTo>
                    <a:pt x="109" y="147"/>
                    <a:pt x="100" y="329"/>
                    <a:pt x="52" y="477"/>
                  </a:cubicBezTo>
                  <a:cubicBezTo>
                    <a:pt x="54" y="473"/>
                    <a:pt x="37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17"/>
            <p:cNvSpPr/>
            <p:nvPr/>
          </p:nvSpPr>
          <p:spPr>
            <a:xfrm>
              <a:off x="2097053" y="575415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3" y="590"/>
                    <a:pt x="56" y="576"/>
                    <a:pt x="55" y="572"/>
                  </a:cubicBezTo>
                  <a:cubicBezTo>
                    <a:pt x="19" y="394"/>
                    <a:pt x="9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17"/>
            <p:cNvSpPr/>
            <p:nvPr/>
          </p:nvSpPr>
          <p:spPr>
            <a:xfrm>
              <a:off x="1950510" y="5643327"/>
              <a:ext cx="173934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7" y="0"/>
                    <a:pt x="113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17"/>
            <p:cNvSpPr/>
            <p:nvPr/>
          </p:nvSpPr>
          <p:spPr>
            <a:xfrm>
              <a:off x="3246112" y="5724731"/>
              <a:ext cx="238301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17"/>
            <p:cNvSpPr/>
            <p:nvPr/>
          </p:nvSpPr>
          <p:spPr>
            <a:xfrm>
              <a:off x="3259807" y="5855174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5" y="473"/>
                    <a:pt x="72" y="463"/>
                    <a:pt x="70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17"/>
            <p:cNvSpPr/>
            <p:nvPr/>
          </p:nvSpPr>
          <p:spPr>
            <a:xfrm>
              <a:off x="3313220" y="5832617"/>
              <a:ext cx="219128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4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6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p17"/>
            <p:cNvSpPr/>
            <p:nvPr/>
          </p:nvSpPr>
          <p:spPr>
            <a:xfrm>
              <a:off x="3324176" y="5686481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p17"/>
            <p:cNvSpPr/>
            <p:nvPr/>
          </p:nvSpPr>
          <p:spPr>
            <a:xfrm>
              <a:off x="3183112" y="6005233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17"/>
            <p:cNvSpPr/>
            <p:nvPr/>
          </p:nvSpPr>
          <p:spPr>
            <a:xfrm>
              <a:off x="3196808" y="5773770"/>
              <a:ext cx="117781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8" y="536"/>
                    <a:pt x="29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17"/>
            <p:cNvSpPr/>
            <p:nvPr/>
          </p:nvSpPr>
          <p:spPr>
            <a:xfrm>
              <a:off x="3040677" y="5644307"/>
              <a:ext cx="173935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10" y="162"/>
                    <a:pt x="127" y="401"/>
                    <a:pt x="107" y="605"/>
                  </a:cubicBezTo>
                  <a:cubicBezTo>
                    <a:pt x="108" y="600"/>
                    <a:pt x="93" y="590"/>
                    <a:pt x="94" y="585"/>
                  </a:cubicBezTo>
                  <a:cubicBezTo>
                    <a:pt x="113" y="388"/>
                    <a:pt x="98" y="145"/>
                    <a:pt x="6" y="8"/>
                  </a:cubicBezTo>
                  <a:cubicBezTo>
                    <a:pt x="0" y="0"/>
                    <a:pt x="14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17"/>
            <p:cNvSpPr/>
            <p:nvPr/>
          </p:nvSpPr>
          <p:spPr>
            <a:xfrm>
              <a:off x="3172155" y="5814963"/>
              <a:ext cx="98608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17"/>
            <p:cNvSpPr/>
            <p:nvPr/>
          </p:nvSpPr>
          <p:spPr>
            <a:xfrm>
              <a:off x="3003700" y="5855174"/>
              <a:ext cx="150651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7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17"/>
            <p:cNvSpPr/>
            <p:nvPr/>
          </p:nvSpPr>
          <p:spPr>
            <a:xfrm>
              <a:off x="3259807" y="575317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4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17"/>
            <p:cNvSpPr/>
            <p:nvPr/>
          </p:nvSpPr>
          <p:spPr>
            <a:xfrm>
              <a:off x="3113264" y="5642347"/>
              <a:ext cx="173933" cy="593368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7" y="163"/>
                    <a:pt x="0" y="402"/>
                    <a:pt x="20" y="605"/>
                  </a:cubicBezTo>
                  <a:cubicBezTo>
                    <a:pt x="19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17"/>
            <p:cNvSpPr/>
            <p:nvPr/>
          </p:nvSpPr>
          <p:spPr>
            <a:xfrm>
              <a:off x="1640990" y="6069964"/>
              <a:ext cx="198586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17"/>
            <p:cNvSpPr/>
            <p:nvPr/>
          </p:nvSpPr>
          <p:spPr>
            <a:xfrm>
              <a:off x="1751924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7"/>
            <p:cNvSpPr/>
            <p:nvPr/>
          </p:nvSpPr>
          <p:spPr>
            <a:xfrm>
              <a:off x="1883401" y="6047405"/>
              <a:ext cx="135587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7"/>
            <p:cNvSpPr/>
            <p:nvPr/>
          </p:nvSpPr>
          <p:spPr>
            <a:xfrm>
              <a:off x="1772468" y="6069964"/>
              <a:ext cx="198585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17"/>
            <p:cNvSpPr/>
            <p:nvPr/>
          </p:nvSpPr>
          <p:spPr>
            <a:xfrm>
              <a:off x="1714946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17"/>
            <p:cNvSpPr/>
            <p:nvPr/>
          </p:nvSpPr>
          <p:spPr>
            <a:xfrm>
              <a:off x="1657425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17"/>
            <p:cNvSpPr/>
            <p:nvPr/>
          </p:nvSpPr>
          <p:spPr>
            <a:xfrm>
              <a:off x="1801229" y="5965021"/>
              <a:ext cx="156129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17"/>
            <p:cNvSpPr/>
            <p:nvPr/>
          </p:nvSpPr>
          <p:spPr>
            <a:xfrm>
              <a:off x="1776576" y="5965021"/>
              <a:ext cx="156130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17"/>
            <p:cNvSpPr/>
            <p:nvPr/>
          </p:nvSpPr>
          <p:spPr>
            <a:xfrm>
              <a:off x="1835468" y="5882636"/>
              <a:ext cx="71216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17"/>
            <p:cNvSpPr/>
            <p:nvPr/>
          </p:nvSpPr>
          <p:spPr>
            <a:xfrm>
              <a:off x="1853271" y="5933636"/>
              <a:ext cx="108196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3" name="Google Shape;993;p17"/>
            <p:cNvSpPr/>
            <p:nvPr/>
          </p:nvSpPr>
          <p:spPr>
            <a:xfrm>
              <a:off x="1998445" y="6161175"/>
              <a:ext cx="90391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17"/>
            <p:cNvSpPr/>
            <p:nvPr/>
          </p:nvSpPr>
          <p:spPr>
            <a:xfrm>
              <a:off x="1969684" y="5999348"/>
              <a:ext cx="106825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17"/>
            <p:cNvSpPr/>
            <p:nvPr/>
          </p:nvSpPr>
          <p:spPr>
            <a:xfrm>
              <a:off x="2088836" y="5959136"/>
              <a:ext cx="128738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6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17"/>
            <p:cNvSpPr/>
            <p:nvPr/>
          </p:nvSpPr>
          <p:spPr>
            <a:xfrm>
              <a:off x="2009401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7" name="Google Shape;997;p17"/>
            <p:cNvSpPr/>
            <p:nvPr/>
          </p:nvSpPr>
          <p:spPr>
            <a:xfrm>
              <a:off x="2114857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8" name="Google Shape;998;p17"/>
            <p:cNvSpPr/>
            <p:nvPr/>
          </p:nvSpPr>
          <p:spPr>
            <a:xfrm>
              <a:off x="1910793" y="5971887"/>
              <a:ext cx="108195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9" name="Google Shape;999;p17"/>
            <p:cNvSpPr/>
            <p:nvPr/>
          </p:nvSpPr>
          <p:spPr>
            <a:xfrm>
              <a:off x="2242225" y="6018964"/>
              <a:ext cx="156130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0" name="Google Shape;1000;p17"/>
            <p:cNvSpPr/>
            <p:nvPr/>
          </p:nvSpPr>
          <p:spPr>
            <a:xfrm>
              <a:off x="2061444" y="6069964"/>
              <a:ext cx="145173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1" name="Google Shape;1001;p17"/>
            <p:cNvSpPr/>
            <p:nvPr/>
          </p:nvSpPr>
          <p:spPr>
            <a:xfrm>
              <a:off x="2195661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1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2" name="Google Shape;1002;p17"/>
            <p:cNvSpPr/>
            <p:nvPr/>
          </p:nvSpPr>
          <p:spPr>
            <a:xfrm>
              <a:off x="2291529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17"/>
            <p:cNvSpPr/>
            <p:nvPr/>
          </p:nvSpPr>
          <p:spPr>
            <a:xfrm>
              <a:off x="2210726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17"/>
            <p:cNvSpPr/>
            <p:nvPr/>
          </p:nvSpPr>
          <p:spPr>
            <a:xfrm>
              <a:off x="2001184" y="6011118"/>
              <a:ext cx="6573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Google Shape;1005;p17"/>
            <p:cNvSpPr/>
            <p:nvPr/>
          </p:nvSpPr>
          <p:spPr>
            <a:xfrm>
              <a:off x="1958728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p17"/>
            <p:cNvSpPr/>
            <p:nvPr/>
          </p:nvSpPr>
          <p:spPr>
            <a:xfrm>
              <a:off x="2213465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7" name="Google Shape;1007;p17"/>
            <p:cNvSpPr/>
            <p:nvPr/>
          </p:nvSpPr>
          <p:spPr>
            <a:xfrm>
              <a:off x="1942293" y="5911079"/>
              <a:ext cx="184889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8" name="Google Shape;1008;p17"/>
            <p:cNvSpPr/>
            <p:nvPr/>
          </p:nvSpPr>
          <p:spPr>
            <a:xfrm>
              <a:off x="2065553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17"/>
            <p:cNvSpPr/>
            <p:nvPr/>
          </p:nvSpPr>
          <p:spPr>
            <a:xfrm>
              <a:off x="2157313" y="5888520"/>
              <a:ext cx="178043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17"/>
            <p:cNvSpPr/>
            <p:nvPr/>
          </p:nvSpPr>
          <p:spPr>
            <a:xfrm>
              <a:off x="2269617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17"/>
            <p:cNvSpPr/>
            <p:nvPr/>
          </p:nvSpPr>
          <p:spPr>
            <a:xfrm>
              <a:off x="2375073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17"/>
            <p:cNvSpPr/>
            <p:nvPr/>
          </p:nvSpPr>
          <p:spPr>
            <a:xfrm>
              <a:off x="2354529" y="5999348"/>
              <a:ext cx="76696" cy="357002"/>
            </a:xfrm>
            <a:custGeom>
              <a:avLst/>
              <a:gdLst/>
              <a:ahLst/>
              <a:cxnLst/>
              <a:rect l="l" t="t" r="r" b="b"/>
              <a:pathLst>
                <a:path w="56" h="364" extrusionOk="0">
                  <a:moveTo>
                    <a:pt x="49" y="15"/>
                  </a:moveTo>
                  <a:cubicBezTo>
                    <a:pt x="0" y="112"/>
                    <a:pt x="4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6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3" name="Google Shape;1013;p17"/>
            <p:cNvSpPr/>
            <p:nvPr/>
          </p:nvSpPr>
          <p:spPr>
            <a:xfrm>
              <a:off x="2420268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17"/>
            <p:cNvSpPr/>
            <p:nvPr/>
          </p:nvSpPr>
          <p:spPr>
            <a:xfrm>
              <a:off x="2383290" y="6011118"/>
              <a:ext cx="64370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17"/>
            <p:cNvSpPr/>
            <p:nvPr/>
          </p:nvSpPr>
          <p:spPr>
            <a:xfrm>
              <a:off x="2459985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2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17"/>
            <p:cNvSpPr/>
            <p:nvPr/>
          </p:nvSpPr>
          <p:spPr>
            <a:xfrm>
              <a:off x="2312073" y="5971887"/>
              <a:ext cx="78064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0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17"/>
            <p:cNvSpPr/>
            <p:nvPr/>
          </p:nvSpPr>
          <p:spPr>
            <a:xfrm>
              <a:off x="2372333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17"/>
            <p:cNvSpPr/>
            <p:nvPr/>
          </p:nvSpPr>
          <p:spPr>
            <a:xfrm>
              <a:off x="1475274" y="6018964"/>
              <a:ext cx="156129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4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17"/>
            <p:cNvSpPr/>
            <p:nvPr/>
          </p:nvSpPr>
          <p:spPr>
            <a:xfrm>
              <a:off x="1524578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17"/>
            <p:cNvSpPr/>
            <p:nvPr/>
          </p:nvSpPr>
          <p:spPr>
            <a:xfrm>
              <a:off x="1443774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17"/>
            <p:cNvSpPr/>
            <p:nvPr/>
          </p:nvSpPr>
          <p:spPr>
            <a:xfrm>
              <a:off x="1502665" y="5933636"/>
              <a:ext cx="78064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7"/>
            <p:cNvSpPr/>
            <p:nvPr/>
          </p:nvSpPr>
          <p:spPr>
            <a:xfrm>
              <a:off x="1608121" y="6161175"/>
              <a:ext cx="65738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17"/>
            <p:cNvSpPr/>
            <p:nvPr/>
          </p:nvSpPr>
          <p:spPr>
            <a:xfrm>
              <a:off x="1587577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17"/>
            <p:cNvSpPr/>
            <p:nvPr/>
          </p:nvSpPr>
          <p:spPr>
            <a:xfrm>
              <a:off x="165331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7"/>
            <p:cNvSpPr/>
            <p:nvPr/>
          </p:nvSpPr>
          <p:spPr>
            <a:xfrm>
              <a:off x="1616338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17"/>
            <p:cNvSpPr/>
            <p:nvPr/>
          </p:nvSpPr>
          <p:spPr>
            <a:xfrm>
              <a:off x="1693033" y="6047405"/>
              <a:ext cx="99978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17"/>
            <p:cNvSpPr/>
            <p:nvPr/>
          </p:nvSpPr>
          <p:spPr>
            <a:xfrm>
              <a:off x="1545121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7"/>
            <p:cNvSpPr/>
            <p:nvPr/>
          </p:nvSpPr>
          <p:spPr>
            <a:xfrm>
              <a:off x="1605381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7"/>
            <p:cNvSpPr/>
            <p:nvPr/>
          </p:nvSpPr>
          <p:spPr>
            <a:xfrm>
              <a:off x="639843" y="6069964"/>
              <a:ext cx="198587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17"/>
            <p:cNvSpPr/>
            <p:nvPr/>
          </p:nvSpPr>
          <p:spPr>
            <a:xfrm>
              <a:off x="750778" y="6011118"/>
              <a:ext cx="90391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9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17"/>
            <p:cNvSpPr/>
            <p:nvPr/>
          </p:nvSpPr>
          <p:spPr>
            <a:xfrm>
              <a:off x="882256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8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17"/>
            <p:cNvSpPr/>
            <p:nvPr/>
          </p:nvSpPr>
          <p:spPr>
            <a:xfrm>
              <a:off x="771321" y="6069964"/>
              <a:ext cx="198587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6" y="79"/>
                    <a:pt x="145" y="194"/>
                    <a:pt x="123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6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17"/>
            <p:cNvSpPr/>
            <p:nvPr/>
          </p:nvSpPr>
          <p:spPr>
            <a:xfrm>
              <a:off x="713800" y="6011118"/>
              <a:ext cx="90390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8" y="12"/>
                  </a:moveTo>
                  <a:cubicBezTo>
                    <a:pt x="57" y="94"/>
                    <a:pt x="66" y="233"/>
                    <a:pt x="56" y="352"/>
                  </a:cubicBezTo>
                  <a:cubicBezTo>
                    <a:pt x="56" y="349"/>
                    <a:pt x="48" y="343"/>
                    <a:pt x="48" y="340"/>
                  </a:cubicBezTo>
                  <a:cubicBezTo>
                    <a:pt x="58" y="225"/>
                    <a:pt x="51" y="84"/>
                    <a:pt x="3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17"/>
            <p:cNvSpPr/>
            <p:nvPr/>
          </p:nvSpPr>
          <p:spPr>
            <a:xfrm>
              <a:off x="656278" y="6047405"/>
              <a:ext cx="135587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14" y="13"/>
                  </a:moveTo>
                  <a:cubicBezTo>
                    <a:pt x="99" y="97"/>
                    <a:pt x="91" y="218"/>
                    <a:pt x="48" y="315"/>
                  </a:cubicBezTo>
                  <a:cubicBezTo>
                    <a:pt x="49" y="312"/>
                    <a:pt x="34" y="305"/>
                    <a:pt x="35" y="303"/>
                  </a:cubicBezTo>
                  <a:cubicBezTo>
                    <a:pt x="77" y="209"/>
                    <a:pt x="88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17"/>
            <p:cNvSpPr/>
            <p:nvPr/>
          </p:nvSpPr>
          <p:spPr>
            <a:xfrm>
              <a:off x="800082" y="5965021"/>
              <a:ext cx="156129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17"/>
            <p:cNvSpPr/>
            <p:nvPr/>
          </p:nvSpPr>
          <p:spPr>
            <a:xfrm>
              <a:off x="775430" y="5965021"/>
              <a:ext cx="156130" cy="391329"/>
            </a:xfrm>
            <a:custGeom>
              <a:avLst/>
              <a:gdLst/>
              <a:ahLst/>
              <a:cxnLst/>
              <a:rect l="l" t="t" r="r" b="b"/>
              <a:pathLst>
                <a:path w="114" h="399" extrusionOk="0">
                  <a:moveTo>
                    <a:pt x="101" y="14"/>
                  </a:moveTo>
                  <a:cubicBezTo>
                    <a:pt x="15" y="107"/>
                    <a:pt x="0" y="265"/>
                    <a:pt x="18" y="399"/>
                  </a:cubicBezTo>
                  <a:cubicBezTo>
                    <a:pt x="17" y="396"/>
                    <a:pt x="31" y="389"/>
                    <a:pt x="30" y="386"/>
                  </a:cubicBezTo>
                  <a:cubicBezTo>
                    <a:pt x="13" y="255"/>
                    <a:pt x="26" y="96"/>
                    <a:pt x="110" y="5"/>
                  </a:cubicBezTo>
                  <a:cubicBezTo>
                    <a:pt x="114" y="0"/>
                    <a:pt x="102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17"/>
            <p:cNvSpPr/>
            <p:nvPr/>
          </p:nvSpPr>
          <p:spPr>
            <a:xfrm>
              <a:off x="834321" y="5882636"/>
              <a:ext cx="71217" cy="473714"/>
            </a:xfrm>
            <a:custGeom>
              <a:avLst/>
              <a:gdLst/>
              <a:ahLst/>
              <a:cxnLst/>
              <a:rect l="l" t="t" r="r" b="b"/>
              <a:pathLst>
                <a:path w="52" h="483" extrusionOk="0">
                  <a:moveTo>
                    <a:pt x="46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8" y="479"/>
                    <a:pt x="14" y="471"/>
                    <a:pt x="14" y="467"/>
                  </a:cubicBezTo>
                  <a:cubicBezTo>
                    <a:pt x="6" y="310"/>
                    <a:pt x="12" y="116"/>
                    <a:pt x="50" y="7"/>
                  </a:cubicBezTo>
                  <a:cubicBezTo>
                    <a:pt x="52" y="0"/>
                    <a:pt x="46" y="16"/>
                    <a:pt x="46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17"/>
            <p:cNvSpPr/>
            <p:nvPr/>
          </p:nvSpPr>
          <p:spPr>
            <a:xfrm>
              <a:off x="852125" y="5933636"/>
              <a:ext cx="108195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6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7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17"/>
            <p:cNvSpPr/>
            <p:nvPr/>
          </p:nvSpPr>
          <p:spPr>
            <a:xfrm>
              <a:off x="997298" y="6161175"/>
              <a:ext cx="90391" cy="195175"/>
            </a:xfrm>
            <a:custGeom>
              <a:avLst/>
              <a:gdLst/>
              <a:ahLst/>
              <a:cxnLst/>
              <a:rect l="l" t="t" r="r" b="b"/>
              <a:pathLst>
                <a:path w="66" h="199" extrusionOk="0">
                  <a:moveTo>
                    <a:pt x="8" y="7"/>
                  </a:moveTo>
                  <a:cubicBezTo>
                    <a:pt x="57" y="53"/>
                    <a:pt x="66" y="132"/>
                    <a:pt x="56" y="199"/>
                  </a:cubicBezTo>
                  <a:cubicBezTo>
                    <a:pt x="56" y="197"/>
                    <a:pt x="48" y="194"/>
                    <a:pt x="49" y="192"/>
                  </a:cubicBezTo>
                  <a:cubicBezTo>
                    <a:pt x="58" y="127"/>
                    <a:pt x="51" y="48"/>
                    <a:pt x="3" y="3"/>
                  </a:cubicBezTo>
                  <a:cubicBezTo>
                    <a:pt x="0" y="0"/>
                    <a:pt x="7" y="6"/>
                    <a:pt x="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17"/>
            <p:cNvSpPr/>
            <p:nvPr/>
          </p:nvSpPr>
          <p:spPr>
            <a:xfrm>
              <a:off x="968538" y="5999348"/>
              <a:ext cx="106824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7" y="15"/>
                  </a:moveTo>
                  <a:cubicBezTo>
                    <a:pt x="0" y="112"/>
                    <a:pt x="7" y="251"/>
                    <a:pt x="41" y="364"/>
                  </a:cubicBezTo>
                  <a:cubicBezTo>
                    <a:pt x="40" y="361"/>
                    <a:pt x="52" y="353"/>
                    <a:pt x="51" y="350"/>
                  </a:cubicBezTo>
                  <a:cubicBezTo>
                    <a:pt x="18" y="241"/>
                    <a:pt x="8" y="100"/>
                    <a:pt x="74" y="5"/>
                  </a:cubicBezTo>
                  <a:cubicBezTo>
                    <a:pt x="78" y="0"/>
                    <a:pt x="68" y="13"/>
                    <a:pt x="67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17"/>
            <p:cNvSpPr/>
            <p:nvPr/>
          </p:nvSpPr>
          <p:spPr>
            <a:xfrm>
              <a:off x="1087689" y="5959136"/>
              <a:ext cx="128738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7" y="16"/>
                  </a:moveTo>
                  <a:cubicBezTo>
                    <a:pt x="0" y="120"/>
                    <a:pt x="29" y="276"/>
                    <a:pt x="84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39" y="265"/>
                    <a:pt x="7" y="107"/>
                    <a:pt x="63" y="5"/>
                  </a:cubicBezTo>
                  <a:cubicBezTo>
                    <a:pt x="67" y="0"/>
                    <a:pt x="58" y="14"/>
                    <a:pt x="57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17"/>
            <p:cNvSpPr/>
            <p:nvPr/>
          </p:nvSpPr>
          <p:spPr>
            <a:xfrm>
              <a:off x="1008254" y="6011118"/>
              <a:ext cx="89022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7" y="343"/>
                    <a:pt x="17" y="340"/>
                  </a:cubicBezTo>
                  <a:cubicBezTo>
                    <a:pt x="7" y="225"/>
                    <a:pt x="15" y="84"/>
                    <a:pt x="63" y="4"/>
                  </a:cubicBezTo>
                  <a:cubicBezTo>
                    <a:pt x="65" y="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17"/>
            <p:cNvSpPr/>
            <p:nvPr/>
          </p:nvSpPr>
          <p:spPr>
            <a:xfrm>
              <a:off x="1113710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86" y="13"/>
                  </a:moveTo>
                  <a:cubicBezTo>
                    <a:pt x="0" y="97"/>
                    <a:pt x="8" y="218"/>
                    <a:pt x="52" y="315"/>
                  </a:cubicBezTo>
                  <a:cubicBezTo>
                    <a:pt x="51" y="312"/>
                    <a:pt x="65" y="305"/>
                    <a:pt x="64" y="303"/>
                  </a:cubicBezTo>
                  <a:cubicBezTo>
                    <a:pt x="22" y="209"/>
                    <a:pt x="11" y="87"/>
                    <a:pt x="95" y="5"/>
                  </a:cubicBezTo>
                  <a:cubicBezTo>
                    <a:pt x="100" y="0"/>
                    <a:pt x="87" y="12"/>
                    <a:pt x="86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17"/>
            <p:cNvSpPr/>
            <p:nvPr/>
          </p:nvSpPr>
          <p:spPr>
            <a:xfrm>
              <a:off x="909646" y="5971887"/>
              <a:ext cx="108196" cy="384463"/>
            </a:xfrm>
            <a:custGeom>
              <a:avLst/>
              <a:gdLst/>
              <a:ahLst/>
              <a:cxnLst/>
              <a:rect l="l" t="t" r="r" b="b"/>
              <a:pathLst>
                <a:path w="79" h="392" extrusionOk="0">
                  <a:moveTo>
                    <a:pt x="11" y="16"/>
                  </a:moveTo>
                  <a:cubicBezTo>
                    <a:pt x="79" y="121"/>
                    <a:pt x="73" y="271"/>
                    <a:pt x="39" y="392"/>
                  </a:cubicBezTo>
                  <a:cubicBezTo>
                    <a:pt x="40" y="389"/>
                    <a:pt x="28" y="380"/>
                    <a:pt x="29" y="377"/>
                  </a:cubicBezTo>
                  <a:cubicBezTo>
                    <a:pt x="62" y="259"/>
                    <a:pt x="70" y="108"/>
                    <a:pt x="4" y="5"/>
                  </a:cubicBezTo>
                  <a:cubicBezTo>
                    <a:pt x="0" y="0"/>
                    <a:pt x="10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17"/>
            <p:cNvSpPr/>
            <p:nvPr/>
          </p:nvSpPr>
          <p:spPr>
            <a:xfrm>
              <a:off x="1241080" y="6018964"/>
              <a:ext cx="156129" cy="337386"/>
            </a:xfrm>
            <a:custGeom>
              <a:avLst/>
              <a:gdLst/>
              <a:ahLst/>
              <a:cxnLst/>
              <a:rect l="l" t="t" r="r" b="b"/>
              <a:pathLst>
                <a:path w="114" h="344" extrusionOk="0">
                  <a:moveTo>
                    <a:pt x="13" y="13"/>
                  </a:moveTo>
                  <a:cubicBezTo>
                    <a:pt x="99" y="93"/>
                    <a:pt x="114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1" y="220"/>
                    <a:pt x="88" y="83"/>
                    <a:pt x="5" y="5"/>
                  </a:cubicBezTo>
                  <a:cubicBezTo>
                    <a:pt x="0" y="0"/>
                    <a:pt x="12" y="11"/>
                    <a:pt x="1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17"/>
            <p:cNvSpPr/>
            <p:nvPr/>
          </p:nvSpPr>
          <p:spPr>
            <a:xfrm>
              <a:off x="1060298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2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17"/>
            <p:cNvSpPr/>
            <p:nvPr/>
          </p:nvSpPr>
          <p:spPr>
            <a:xfrm>
              <a:off x="1194514" y="6011118"/>
              <a:ext cx="64370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4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17"/>
            <p:cNvSpPr/>
            <p:nvPr/>
          </p:nvSpPr>
          <p:spPr>
            <a:xfrm>
              <a:off x="1290384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17"/>
            <p:cNvSpPr/>
            <p:nvPr/>
          </p:nvSpPr>
          <p:spPr>
            <a:xfrm>
              <a:off x="1209580" y="6069964"/>
              <a:ext cx="145173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17"/>
            <p:cNvSpPr/>
            <p:nvPr/>
          </p:nvSpPr>
          <p:spPr>
            <a:xfrm>
              <a:off x="1000037" y="6011118"/>
              <a:ext cx="65740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2" y="94"/>
                    <a:pt x="48" y="233"/>
                    <a:pt x="41" y="352"/>
                  </a:cubicBezTo>
                  <a:cubicBezTo>
                    <a:pt x="41" y="349"/>
                    <a:pt x="35" y="343"/>
                    <a:pt x="35" y="340"/>
                  </a:cubicBezTo>
                  <a:cubicBezTo>
                    <a:pt x="43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17"/>
            <p:cNvSpPr/>
            <p:nvPr/>
          </p:nvSpPr>
          <p:spPr>
            <a:xfrm>
              <a:off x="957581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17"/>
            <p:cNvSpPr/>
            <p:nvPr/>
          </p:nvSpPr>
          <p:spPr>
            <a:xfrm>
              <a:off x="1212318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5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17"/>
            <p:cNvSpPr/>
            <p:nvPr/>
          </p:nvSpPr>
          <p:spPr>
            <a:xfrm>
              <a:off x="941146" y="5911079"/>
              <a:ext cx="184891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9" y="19"/>
                  </a:moveTo>
                  <a:cubicBezTo>
                    <a:pt x="135" y="141"/>
                    <a:pt x="127" y="314"/>
                    <a:pt x="71" y="454"/>
                  </a:cubicBezTo>
                  <a:cubicBezTo>
                    <a:pt x="72" y="450"/>
                    <a:pt x="53" y="440"/>
                    <a:pt x="54" y="436"/>
                  </a:cubicBezTo>
                  <a:cubicBezTo>
                    <a:pt x="108" y="301"/>
                    <a:pt x="121" y="125"/>
                    <a:pt x="7" y="6"/>
                  </a:cubicBezTo>
                  <a:cubicBezTo>
                    <a:pt x="0" y="0"/>
                    <a:pt x="17" y="17"/>
                    <a:pt x="1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17"/>
            <p:cNvSpPr/>
            <p:nvPr/>
          </p:nvSpPr>
          <p:spPr>
            <a:xfrm>
              <a:off x="106440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2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17"/>
            <p:cNvSpPr/>
            <p:nvPr/>
          </p:nvSpPr>
          <p:spPr>
            <a:xfrm>
              <a:off x="1156166" y="5888520"/>
              <a:ext cx="178043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4" y="18"/>
                  </a:moveTo>
                  <a:cubicBezTo>
                    <a:pt x="18" y="128"/>
                    <a:pt x="0" y="316"/>
                    <a:pt x="20" y="477"/>
                  </a:cubicBezTo>
                  <a:cubicBezTo>
                    <a:pt x="20" y="473"/>
                    <a:pt x="35" y="465"/>
                    <a:pt x="34" y="461"/>
                  </a:cubicBezTo>
                  <a:cubicBezTo>
                    <a:pt x="15" y="306"/>
                    <a:pt x="30" y="115"/>
                    <a:pt x="124" y="6"/>
                  </a:cubicBezTo>
                  <a:cubicBezTo>
                    <a:pt x="130" y="0"/>
                    <a:pt x="116" y="16"/>
                    <a:pt x="114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17"/>
            <p:cNvSpPr/>
            <p:nvPr/>
          </p:nvSpPr>
          <p:spPr>
            <a:xfrm>
              <a:off x="1268470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4" y="298"/>
                    <a:pt x="29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17"/>
            <p:cNvSpPr/>
            <p:nvPr/>
          </p:nvSpPr>
          <p:spPr>
            <a:xfrm>
              <a:off x="1373926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1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17"/>
            <p:cNvSpPr/>
            <p:nvPr/>
          </p:nvSpPr>
          <p:spPr>
            <a:xfrm>
              <a:off x="1353383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2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17"/>
            <p:cNvSpPr/>
            <p:nvPr/>
          </p:nvSpPr>
          <p:spPr>
            <a:xfrm>
              <a:off x="1419122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17"/>
            <p:cNvSpPr/>
            <p:nvPr/>
          </p:nvSpPr>
          <p:spPr>
            <a:xfrm>
              <a:off x="1382144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2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17"/>
            <p:cNvSpPr/>
            <p:nvPr/>
          </p:nvSpPr>
          <p:spPr>
            <a:xfrm>
              <a:off x="1458840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17"/>
            <p:cNvSpPr/>
            <p:nvPr/>
          </p:nvSpPr>
          <p:spPr>
            <a:xfrm>
              <a:off x="1310926" y="5971887"/>
              <a:ext cx="78066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17"/>
            <p:cNvSpPr/>
            <p:nvPr/>
          </p:nvSpPr>
          <p:spPr>
            <a:xfrm>
              <a:off x="1371188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0" y="399"/>
                  </a:cubicBezTo>
                  <a:cubicBezTo>
                    <a:pt x="71" y="395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17"/>
            <p:cNvSpPr/>
            <p:nvPr/>
          </p:nvSpPr>
          <p:spPr>
            <a:xfrm>
              <a:off x="474127" y="6018964"/>
              <a:ext cx="157499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4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17"/>
            <p:cNvSpPr/>
            <p:nvPr/>
          </p:nvSpPr>
          <p:spPr>
            <a:xfrm>
              <a:off x="523431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17"/>
            <p:cNvSpPr/>
            <p:nvPr/>
          </p:nvSpPr>
          <p:spPr>
            <a:xfrm>
              <a:off x="442627" y="6069964"/>
              <a:ext cx="145174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2" y="11"/>
                  </a:moveTo>
                  <a:cubicBezTo>
                    <a:pt x="91" y="79"/>
                    <a:pt x="106" y="194"/>
                    <a:pt x="89" y="292"/>
                  </a:cubicBezTo>
                  <a:cubicBezTo>
                    <a:pt x="90" y="289"/>
                    <a:pt x="77" y="285"/>
                    <a:pt x="78" y="282"/>
                  </a:cubicBezTo>
                  <a:cubicBezTo>
                    <a:pt x="94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17"/>
            <p:cNvSpPr/>
            <p:nvPr/>
          </p:nvSpPr>
          <p:spPr>
            <a:xfrm>
              <a:off x="501518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7" y="418"/>
                    <a:pt x="37" y="414"/>
                  </a:cubicBezTo>
                  <a:cubicBezTo>
                    <a:pt x="12" y="285"/>
                    <a:pt x="6" y="119"/>
                    <a:pt x="54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17"/>
            <p:cNvSpPr/>
            <p:nvPr/>
          </p:nvSpPr>
          <p:spPr>
            <a:xfrm>
              <a:off x="606974" y="6161175"/>
              <a:ext cx="65739" cy="195175"/>
            </a:xfrm>
            <a:custGeom>
              <a:avLst/>
              <a:gdLst/>
              <a:ahLst/>
              <a:cxnLst/>
              <a:rect l="l" t="t" r="r" b="b"/>
              <a:pathLst>
                <a:path w="48" h="199" extrusionOk="0">
                  <a:moveTo>
                    <a:pt x="6" y="7"/>
                  </a:moveTo>
                  <a:cubicBezTo>
                    <a:pt x="42" y="53"/>
                    <a:pt x="48" y="132"/>
                    <a:pt x="41" y="199"/>
                  </a:cubicBezTo>
                  <a:cubicBezTo>
                    <a:pt x="41" y="197"/>
                    <a:pt x="35" y="194"/>
                    <a:pt x="35" y="192"/>
                  </a:cubicBezTo>
                  <a:cubicBezTo>
                    <a:pt x="43" y="127"/>
                    <a:pt x="37" y="48"/>
                    <a:pt x="2" y="3"/>
                  </a:cubicBezTo>
                  <a:cubicBezTo>
                    <a:pt x="0" y="0"/>
                    <a:pt x="5" y="6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17"/>
            <p:cNvSpPr/>
            <p:nvPr/>
          </p:nvSpPr>
          <p:spPr>
            <a:xfrm>
              <a:off x="586430" y="5999348"/>
              <a:ext cx="78066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17"/>
            <p:cNvSpPr/>
            <p:nvPr/>
          </p:nvSpPr>
          <p:spPr>
            <a:xfrm>
              <a:off x="652170" y="5965021"/>
              <a:ext cx="113672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5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17"/>
            <p:cNvSpPr/>
            <p:nvPr/>
          </p:nvSpPr>
          <p:spPr>
            <a:xfrm>
              <a:off x="615192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2" y="340"/>
                  </a:cubicBezTo>
                  <a:cubicBezTo>
                    <a:pt x="5" y="225"/>
                    <a:pt x="11" y="84"/>
                    <a:pt x="45" y="4"/>
                  </a:cubicBezTo>
                  <a:cubicBezTo>
                    <a:pt x="47" y="0"/>
                    <a:pt x="42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17"/>
            <p:cNvSpPr/>
            <p:nvPr/>
          </p:nvSpPr>
          <p:spPr>
            <a:xfrm>
              <a:off x="691888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7"/>
            <p:cNvSpPr/>
            <p:nvPr/>
          </p:nvSpPr>
          <p:spPr>
            <a:xfrm>
              <a:off x="543975" y="5971887"/>
              <a:ext cx="78064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8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2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7"/>
            <p:cNvSpPr/>
            <p:nvPr/>
          </p:nvSpPr>
          <p:spPr>
            <a:xfrm>
              <a:off x="604236" y="5965021"/>
              <a:ext cx="113673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10" y="14"/>
                  </a:moveTo>
                  <a:cubicBezTo>
                    <a:pt x="72" y="107"/>
                    <a:pt x="83" y="265"/>
                    <a:pt x="71" y="399"/>
                  </a:cubicBezTo>
                  <a:cubicBezTo>
                    <a:pt x="71" y="396"/>
                    <a:pt x="61" y="389"/>
                    <a:pt x="61" y="386"/>
                  </a:cubicBezTo>
                  <a:cubicBezTo>
                    <a:pt x="74" y="255"/>
                    <a:pt x="64" y="96"/>
                    <a:pt x="3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17"/>
            <p:cNvSpPr/>
            <p:nvPr/>
          </p:nvSpPr>
          <p:spPr>
            <a:xfrm>
              <a:off x="1616338" y="5920886"/>
              <a:ext cx="301303" cy="432522"/>
            </a:xfrm>
            <a:custGeom>
              <a:avLst/>
              <a:gdLst/>
              <a:ahLst/>
              <a:cxnLst/>
              <a:rect l="l" t="t" r="r" b="b"/>
              <a:pathLst>
                <a:path w="220" h="441" extrusionOk="0">
                  <a:moveTo>
                    <a:pt x="194" y="15"/>
                  </a:moveTo>
                  <a:cubicBezTo>
                    <a:pt x="30" y="118"/>
                    <a:pt x="0" y="293"/>
                    <a:pt x="35" y="441"/>
                  </a:cubicBezTo>
                  <a:cubicBezTo>
                    <a:pt x="34" y="438"/>
                    <a:pt x="59" y="431"/>
                    <a:pt x="58" y="427"/>
                  </a:cubicBezTo>
                  <a:cubicBezTo>
                    <a:pt x="25" y="283"/>
                    <a:pt x="51" y="106"/>
                    <a:pt x="211" y="5"/>
                  </a:cubicBezTo>
                  <a:cubicBezTo>
                    <a:pt x="220" y="0"/>
                    <a:pt x="197" y="14"/>
                    <a:pt x="194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17"/>
            <p:cNvSpPr/>
            <p:nvPr/>
          </p:nvSpPr>
          <p:spPr>
            <a:xfrm>
              <a:off x="1612229" y="5807117"/>
              <a:ext cx="135587" cy="523733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87" y="19"/>
                  </a:moveTo>
                  <a:cubicBezTo>
                    <a:pt x="13" y="143"/>
                    <a:pt x="0" y="354"/>
                    <a:pt x="15" y="534"/>
                  </a:cubicBezTo>
                  <a:cubicBezTo>
                    <a:pt x="15" y="530"/>
                    <a:pt x="27" y="521"/>
                    <a:pt x="26" y="516"/>
                  </a:cubicBezTo>
                  <a:cubicBezTo>
                    <a:pt x="11" y="342"/>
                    <a:pt x="23" y="128"/>
                    <a:pt x="95" y="6"/>
                  </a:cubicBezTo>
                  <a:cubicBezTo>
                    <a:pt x="99" y="0"/>
                    <a:pt x="89" y="17"/>
                    <a:pt x="87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17"/>
            <p:cNvSpPr/>
            <p:nvPr/>
          </p:nvSpPr>
          <p:spPr>
            <a:xfrm>
              <a:off x="1343797" y="5856155"/>
              <a:ext cx="205433" cy="467830"/>
            </a:xfrm>
            <a:custGeom>
              <a:avLst/>
              <a:gdLst/>
              <a:ahLst/>
              <a:cxnLst/>
              <a:rect l="l" t="t" r="r" b="b"/>
              <a:pathLst>
                <a:path w="150" h="477" extrusionOk="0">
                  <a:moveTo>
                    <a:pt x="130" y="20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8" y="462"/>
                    <a:pt x="97" y="459"/>
                  </a:cubicBezTo>
                  <a:cubicBezTo>
                    <a:pt x="33" y="316"/>
                    <a:pt x="16" y="131"/>
                    <a:pt x="143" y="7"/>
                  </a:cubicBezTo>
                  <a:cubicBezTo>
                    <a:pt x="150" y="0"/>
                    <a:pt x="132" y="17"/>
                    <a:pt x="130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17"/>
            <p:cNvSpPr/>
            <p:nvPr/>
          </p:nvSpPr>
          <p:spPr>
            <a:xfrm>
              <a:off x="1416383" y="5833596"/>
              <a:ext cx="301302" cy="433504"/>
            </a:xfrm>
            <a:custGeom>
              <a:avLst/>
              <a:gdLst/>
              <a:ahLst/>
              <a:cxnLst/>
              <a:rect l="l" t="t" r="r" b="b"/>
              <a:pathLst>
                <a:path w="220" h="442" extrusionOk="0">
                  <a:moveTo>
                    <a:pt x="194" y="16"/>
                  </a:moveTo>
                  <a:cubicBezTo>
                    <a:pt x="30" y="119"/>
                    <a:pt x="0" y="293"/>
                    <a:pt x="34" y="442"/>
                  </a:cubicBezTo>
                  <a:cubicBezTo>
                    <a:pt x="33" y="438"/>
                    <a:pt x="59" y="431"/>
                    <a:pt x="58" y="427"/>
                  </a:cubicBezTo>
                  <a:cubicBezTo>
                    <a:pt x="25" y="283"/>
                    <a:pt x="50" y="106"/>
                    <a:pt x="211" y="6"/>
                  </a:cubicBezTo>
                  <a:cubicBezTo>
                    <a:pt x="220" y="0"/>
                    <a:pt x="197" y="14"/>
                    <a:pt x="194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17"/>
            <p:cNvSpPr/>
            <p:nvPr/>
          </p:nvSpPr>
          <p:spPr>
            <a:xfrm>
              <a:off x="1668381" y="5831636"/>
              <a:ext cx="135586" cy="524714"/>
            </a:xfrm>
            <a:custGeom>
              <a:avLst/>
              <a:gdLst/>
              <a:ahLst/>
              <a:cxnLst/>
              <a:rect l="l" t="t" r="r" b="b"/>
              <a:pathLst>
                <a:path w="99" h="535" extrusionOk="0">
                  <a:moveTo>
                    <a:pt x="88" y="20"/>
                  </a:moveTo>
                  <a:cubicBezTo>
                    <a:pt x="14" y="144"/>
                    <a:pt x="0" y="355"/>
                    <a:pt x="16" y="535"/>
                  </a:cubicBezTo>
                  <a:cubicBezTo>
                    <a:pt x="15" y="530"/>
                    <a:pt x="27" y="522"/>
                    <a:pt x="26" y="517"/>
                  </a:cubicBezTo>
                  <a:cubicBezTo>
                    <a:pt x="11" y="343"/>
                    <a:pt x="23" y="129"/>
                    <a:pt x="95" y="7"/>
                  </a:cubicBezTo>
                  <a:cubicBezTo>
                    <a:pt x="99" y="0"/>
                    <a:pt x="89" y="18"/>
                    <a:pt x="8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17"/>
            <p:cNvSpPr/>
            <p:nvPr/>
          </p:nvSpPr>
          <p:spPr>
            <a:xfrm>
              <a:off x="1686185" y="5884598"/>
              <a:ext cx="206804" cy="467828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130" y="19"/>
                  </a:moveTo>
                  <a:cubicBezTo>
                    <a:pt x="0" y="147"/>
                    <a:pt x="12" y="329"/>
                    <a:pt x="78" y="477"/>
                  </a:cubicBezTo>
                  <a:cubicBezTo>
                    <a:pt x="76" y="473"/>
                    <a:pt x="99" y="462"/>
                    <a:pt x="97" y="458"/>
                  </a:cubicBezTo>
                  <a:cubicBezTo>
                    <a:pt x="33" y="316"/>
                    <a:pt x="17" y="131"/>
                    <a:pt x="144" y="7"/>
                  </a:cubicBezTo>
                  <a:cubicBezTo>
                    <a:pt x="151" y="0"/>
                    <a:pt x="132" y="17"/>
                    <a:pt x="1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17"/>
            <p:cNvSpPr/>
            <p:nvPr/>
          </p:nvSpPr>
          <p:spPr>
            <a:xfrm>
              <a:off x="1436926" y="5734539"/>
              <a:ext cx="236933" cy="593369"/>
            </a:xfrm>
            <a:custGeom>
              <a:avLst/>
              <a:gdLst/>
              <a:ahLst/>
              <a:cxnLst/>
              <a:rect l="l" t="t" r="r" b="b"/>
              <a:pathLst>
                <a:path w="173" h="605" extrusionOk="0">
                  <a:moveTo>
                    <a:pt x="20" y="21"/>
                  </a:moveTo>
                  <a:cubicBezTo>
                    <a:pt x="150" y="162"/>
                    <a:pt x="173" y="401"/>
                    <a:pt x="146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7"/>
                    <a:pt x="133" y="145"/>
                    <a:pt x="7" y="7"/>
                  </a:cubicBezTo>
                  <a:cubicBezTo>
                    <a:pt x="0" y="0"/>
                    <a:pt x="18" y="19"/>
                    <a:pt x="20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17"/>
            <p:cNvSpPr/>
            <p:nvPr/>
          </p:nvSpPr>
          <p:spPr>
            <a:xfrm>
              <a:off x="1473904" y="5671770"/>
              <a:ext cx="238303" cy="593369"/>
            </a:xfrm>
            <a:custGeom>
              <a:avLst/>
              <a:gdLst/>
              <a:ahLst/>
              <a:cxnLst/>
              <a:rect l="l" t="t" r="r" b="b"/>
              <a:pathLst>
                <a:path w="174" h="605" extrusionOk="0">
                  <a:moveTo>
                    <a:pt x="21" y="22"/>
                  </a:moveTo>
                  <a:cubicBezTo>
                    <a:pt x="150" y="162"/>
                    <a:pt x="174" y="401"/>
                    <a:pt x="147" y="605"/>
                  </a:cubicBezTo>
                  <a:cubicBezTo>
                    <a:pt x="147" y="600"/>
                    <a:pt x="127" y="590"/>
                    <a:pt x="128" y="585"/>
                  </a:cubicBezTo>
                  <a:cubicBezTo>
                    <a:pt x="154" y="388"/>
                    <a:pt x="134" y="145"/>
                    <a:pt x="7" y="8"/>
                  </a:cubicBezTo>
                  <a:cubicBezTo>
                    <a:pt x="0" y="0"/>
                    <a:pt x="18" y="19"/>
                    <a:pt x="2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17"/>
            <p:cNvSpPr/>
            <p:nvPr/>
          </p:nvSpPr>
          <p:spPr>
            <a:xfrm>
              <a:off x="1514990" y="5616846"/>
              <a:ext cx="106827" cy="716947"/>
            </a:xfrm>
            <a:custGeom>
              <a:avLst/>
              <a:gdLst/>
              <a:ahLst/>
              <a:cxnLst/>
              <a:rect l="l" t="t" r="r" b="b"/>
              <a:pathLst>
                <a:path w="78" h="731" extrusionOk="0">
                  <a:moveTo>
                    <a:pt x="9" y="26"/>
                  </a:moveTo>
                  <a:cubicBezTo>
                    <a:pt x="67" y="196"/>
                    <a:pt x="78" y="485"/>
                    <a:pt x="66" y="731"/>
                  </a:cubicBezTo>
                  <a:cubicBezTo>
                    <a:pt x="66" y="725"/>
                    <a:pt x="57" y="713"/>
                    <a:pt x="57" y="707"/>
                  </a:cubicBezTo>
                  <a:cubicBezTo>
                    <a:pt x="69" y="468"/>
                    <a:pt x="60" y="175"/>
                    <a:pt x="3" y="9"/>
                  </a:cubicBezTo>
                  <a:cubicBezTo>
                    <a:pt x="0" y="0"/>
                    <a:pt x="8" y="23"/>
                    <a:pt x="9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17"/>
            <p:cNvSpPr/>
            <p:nvPr/>
          </p:nvSpPr>
          <p:spPr>
            <a:xfrm>
              <a:off x="1432817" y="5687462"/>
              <a:ext cx="161608" cy="641426"/>
            </a:xfrm>
            <a:custGeom>
              <a:avLst/>
              <a:gdLst/>
              <a:ahLst/>
              <a:cxnLst/>
              <a:rect l="l" t="t" r="r" b="b"/>
              <a:pathLst>
                <a:path w="118" h="654" extrusionOk="0">
                  <a:moveTo>
                    <a:pt x="16" y="27"/>
                  </a:moveTo>
                  <a:cubicBezTo>
                    <a:pt x="118" y="202"/>
                    <a:pt x="109" y="452"/>
                    <a:pt x="57" y="654"/>
                  </a:cubicBezTo>
                  <a:cubicBezTo>
                    <a:pt x="58" y="649"/>
                    <a:pt x="41" y="634"/>
                    <a:pt x="42" y="629"/>
                  </a:cubicBezTo>
                  <a:cubicBezTo>
                    <a:pt x="92" y="433"/>
                    <a:pt x="105" y="180"/>
                    <a:pt x="5" y="10"/>
                  </a:cubicBezTo>
                  <a:cubicBezTo>
                    <a:pt x="0" y="0"/>
                    <a:pt x="14" y="24"/>
                    <a:pt x="1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17"/>
            <p:cNvSpPr/>
            <p:nvPr/>
          </p:nvSpPr>
          <p:spPr>
            <a:xfrm>
              <a:off x="1238340" y="6006214"/>
              <a:ext cx="135586" cy="296194"/>
            </a:xfrm>
            <a:custGeom>
              <a:avLst/>
              <a:gdLst/>
              <a:ahLst/>
              <a:cxnLst/>
              <a:rect l="l" t="t" r="r" b="b"/>
              <a:pathLst>
                <a:path w="99" h="302" extrusionOk="0">
                  <a:moveTo>
                    <a:pt x="88" y="11"/>
                  </a:moveTo>
                  <a:cubicBezTo>
                    <a:pt x="14" y="81"/>
                    <a:pt x="0" y="200"/>
                    <a:pt x="15" y="302"/>
                  </a:cubicBezTo>
                  <a:cubicBezTo>
                    <a:pt x="15" y="299"/>
                    <a:pt x="27" y="294"/>
                    <a:pt x="26" y="292"/>
                  </a:cubicBezTo>
                  <a:cubicBezTo>
                    <a:pt x="11" y="193"/>
                    <a:pt x="23" y="72"/>
                    <a:pt x="95" y="4"/>
                  </a:cubicBezTo>
                  <a:cubicBezTo>
                    <a:pt x="99" y="0"/>
                    <a:pt x="89" y="10"/>
                    <a:pt x="88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17"/>
            <p:cNvSpPr/>
            <p:nvPr/>
          </p:nvSpPr>
          <p:spPr>
            <a:xfrm>
              <a:off x="1256145" y="5774751"/>
              <a:ext cx="162977" cy="541388"/>
            </a:xfrm>
            <a:custGeom>
              <a:avLst/>
              <a:gdLst/>
              <a:ahLst/>
              <a:cxnLst/>
              <a:rect l="l" t="t" r="r" b="b"/>
              <a:pathLst>
                <a:path w="119" h="552" extrusionOk="0">
                  <a:moveTo>
                    <a:pt x="17" y="23"/>
                  </a:moveTo>
                  <a:cubicBezTo>
                    <a:pt x="119" y="170"/>
                    <a:pt x="109" y="382"/>
                    <a:pt x="56" y="552"/>
                  </a:cubicBezTo>
                  <a:cubicBezTo>
                    <a:pt x="57" y="548"/>
                    <a:pt x="40" y="536"/>
                    <a:pt x="41" y="531"/>
                  </a:cubicBezTo>
                  <a:cubicBezTo>
                    <a:pt x="92" y="366"/>
                    <a:pt x="106" y="152"/>
                    <a:pt x="6" y="8"/>
                  </a:cubicBezTo>
                  <a:cubicBezTo>
                    <a:pt x="0" y="0"/>
                    <a:pt x="15" y="21"/>
                    <a:pt x="17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17"/>
            <p:cNvSpPr/>
            <p:nvPr/>
          </p:nvSpPr>
          <p:spPr>
            <a:xfrm>
              <a:off x="1042493" y="5702174"/>
              <a:ext cx="195847" cy="603177"/>
            </a:xfrm>
            <a:custGeom>
              <a:avLst/>
              <a:gdLst/>
              <a:ahLst/>
              <a:cxnLst/>
              <a:rect l="l" t="t" r="r" b="b"/>
              <a:pathLst>
                <a:path w="143" h="615" extrusionOk="0">
                  <a:moveTo>
                    <a:pt x="56" y="25"/>
                  </a:moveTo>
                  <a:cubicBezTo>
                    <a:pt x="143" y="182"/>
                    <a:pt x="99" y="420"/>
                    <a:pt x="15" y="615"/>
                  </a:cubicBezTo>
                  <a:cubicBezTo>
                    <a:pt x="17" y="610"/>
                    <a:pt x="0" y="597"/>
                    <a:pt x="2" y="592"/>
                  </a:cubicBezTo>
                  <a:cubicBezTo>
                    <a:pt x="83" y="403"/>
                    <a:pt x="132" y="163"/>
                    <a:pt x="47" y="9"/>
                  </a:cubicBezTo>
                  <a:cubicBezTo>
                    <a:pt x="42" y="0"/>
                    <a:pt x="54" y="22"/>
                    <a:pt x="56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17"/>
            <p:cNvSpPr/>
            <p:nvPr/>
          </p:nvSpPr>
          <p:spPr>
            <a:xfrm>
              <a:off x="1223275" y="5815943"/>
              <a:ext cx="135586" cy="523734"/>
            </a:xfrm>
            <a:custGeom>
              <a:avLst/>
              <a:gdLst/>
              <a:ahLst/>
              <a:cxnLst/>
              <a:rect l="l" t="t" r="r" b="b"/>
              <a:pathLst>
                <a:path w="99" h="534" extrusionOk="0">
                  <a:moveTo>
                    <a:pt x="12" y="19"/>
                  </a:moveTo>
                  <a:cubicBezTo>
                    <a:pt x="86" y="143"/>
                    <a:pt x="99" y="354"/>
                    <a:pt x="84" y="534"/>
                  </a:cubicBezTo>
                  <a:cubicBezTo>
                    <a:pt x="84" y="530"/>
                    <a:pt x="72" y="521"/>
                    <a:pt x="73" y="516"/>
                  </a:cubicBezTo>
                  <a:cubicBezTo>
                    <a:pt x="88" y="342"/>
                    <a:pt x="76" y="128"/>
                    <a:pt x="4" y="7"/>
                  </a:cubicBezTo>
                  <a:cubicBezTo>
                    <a:pt x="0" y="0"/>
                    <a:pt x="10" y="17"/>
                    <a:pt x="12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17"/>
            <p:cNvSpPr/>
            <p:nvPr/>
          </p:nvSpPr>
          <p:spPr>
            <a:xfrm>
              <a:off x="991820" y="5856155"/>
              <a:ext cx="206804" cy="467830"/>
            </a:xfrm>
            <a:custGeom>
              <a:avLst/>
              <a:gdLst/>
              <a:ahLst/>
              <a:cxnLst/>
              <a:rect l="l" t="t" r="r" b="b"/>
              <a:pathLst>
                <a:path w="151" h="477" extrusionOk="0">
                  <a:moveTo>
                    <a:pt x="21" y="19"/>
                  </a:moveTo>
                  <a:cubicBezTo>
                    <a:pt x="151" y="147"/>
                    <a:pt x="138" y="329"/>
                    <a:pt x="73" y="477"/>
                  </a:cubicBezTo>
                  <a:cubicBezTo>
                    <a:pt x="74" y="473"/>
                    <a:pt x="52" y="462"/>
                    <a:pt x="54" y="459"/>
                  </a:cubicBezTo>
                  <a:cubicBezTo>
                    <a:pt x="117" y="316"/>
                    <a:pt x="134" y="131"/>
                    <a:pt x="7" y="7"/>
                  </a:cubicBezTo>
                  <a:cubicBezTo>
                    <a:pt x="0" y="0"/>
                    <a:pt x="18" y="17"/>
                    <a:pt x="21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17"/>
            <p:cNvSpPr/>
            <p:nvPr/>
          </p:nvSpPr>
          <p:spPr>
            <a:xfrm>
              <a:off x="1343797" y="5754154"/>
              <a:ext cx="162976" cy="582581"/>
            </a:xfrm>
            <a:custGeom>
              <a:avLst/>
              <a:gdLst/>
              <a:ahLst/>
              <a:cxnLst/>
              <a:rect l="l" t="t" r="r" b="b"/>
              <a:pathLst>
                <a:path w="119" h="594" extrusionOk="0">
                  <a:moveTo>
                    <a:pt x="103" y="24"/>
                  </a:moveTo>
                  <a:cubicBezTo>
                    <a:pt x="0" y="183"/>
                    <a:pt x="9" y="411"/>
                    <a:pt x="61" y="594"/>
                  </a:cubicBezTo>
                  <a:cubicBezTo>
                    <a:pt x="60" y="590"/>
                    <a:pt x="77" y="576"/>
                    <a:pt x="76" y="572"/>
                  </a:cubicBezTo>
                  <a:cubicBezTo>
                    <a:pt x="26" y="394"/>
                    <a:pt x="13" y="163"/>
                    <a:pt x="114" y="8"/>
                  </a:cubicBezTo>
                  <a:cubicBezTo>
                    <a:pt x="119" y="0"/>
                    <a:pt x="105" y="22"/>
                    <a:pt x="103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17"/>
            <p:cNvSpPr/>
            <p:nvPr/>
          </p:nvSpPr>
          <p:spPr>
            <a:xfrm>
              <a:off x="767213" y="5725713"/>
              <a:ext cx="238303" cy="510983"/>
            </a:xfrm>
            <a:custGeom>
              <a:avLst/>
              <a:gdLst/>
              <a:ahLst/>
              <a:cxnLst/>
              <a:rect l="l" t="t" r="r" b="b"/>
              <a:pathLst>
                <a:path w="174" h="521" extrusionOk="0">
                  <a:moveTo>
                    <a:pt x="153" y="19"/>
                  </a:moveTo>
                  <a:cubicBezTo>
                    <a:pt x="24" y="140"/>
                    <a:pt x="0" y="346"/>
                    <a:pt x="27" y="521"/>
                  </a:cubicBezTo>
                  <a:cubicBezTo>
                    <a:pt x="27" y="517"/>
                    <a:pt x="47" y="508"/>
                    <a:pt x="46" y="504"/>
                  </a:cubicBezTo>
                  <a:cubicBezTo>
                    <a:pt x="20" y="334"/>
                    <a:pt x="40" y="125"/>
                    <a:pt x="167" y="7"/>
                  </a:cubicBezTo>
                  <a:cubicBezTo>
                    <a:pt x="174" y="0"/>
                    <a:pt x="156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17"/>
            <p:cNvSpPr/>
            <p:nvPr/>
          </p:nvSpPr>
          <p:spPr>
            <a:xfrm>
              <a:off x="1058928" y="5917944"/>
              <a:ext cx="219129" cy="432522"/>
            </a:xfrm>
            <a:custGeom>
              <a:avLst/>
              <a:gdLst/>
              <a:ahLst/>
              <a:cxnLst/>
              <a:rect l="l" t="t" r="r" b="b"/>
              <a:pathLst>
                <a:path w="160" h="441" extrusionOk="0">
                  <a:moveTo>
                    <a:pt x="142" y="15"/>
                  </a:moveTo>
                  <a:cubicBezTo>
                    <a:pt x="22" y="118"/>
                    <a:pt x="0" y="293"/>
                    <a:pt x="25" y="441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5"/>
                  </a:cubicBezTo>
                  <a:cubicBezTo>
                    <a:pt x="160" y="0"/>
                    <a:pt x="144" y="14"/>
                    <a:pt x="142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17"/>
            <p:cNvSpPr/>
            <p:nvPr/>
          </p:nvSpPr>
          <p:spPr>
            <a:xfrm>
              <a:off x="978124" y="5804174"/>
              <a:ext cx="98609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6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17"/>
            <p:cNvSpPr/>
            <p:nvPr/>
          </p:nvSpPr>
          <p:spPr>
            <a:xfrm>
              <a:off x="780908" y="5856155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4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17"/>
            <p:cNvSpPr/>
            <p:nvPr/>
          </p:nvSpPr>
          <p:spPr>
            <a:xfrm>
              <a:off x="834321" y="5833596"/>
              <a:ext cx="219129" cy="433504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1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3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17"/>
            <p:cNvSpPr/>
            <p:nvPr/>
          </p:nvSpPr>
          <p:spPr>
            <a:xfrm>
              <a:off x="1271209" y="5810058"/>
              <a:ext cx="98609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64" y="19"/>
                  </a:moveTo>
                  <a:cubicBezTo>
                    <a:pt x="10" y="143"/>
                    <a:pt x="0" y="354"/>
                    <a:pt x="11" y="534"/>
                  </a:cubicBezTo>
                  <a:cubicBezTo>
                    <a:pt x="11" y="530"/>
                    <a:pt x="19" y="521"/>
                    <a:pt x="19" y="516"/>
                  </a:cubicBezTo>
                  <a:cubicBezTo>
                    <a:pt x="8" y="342"/>
                    <a:pt x="17" y="128"/>
                    <a:pt x="69" y="6"/>
                  </a:cubicBezTo>
                  <a:cubicBezTo>
                    <a:pt x="72" y="0"/>
                    <a:pt x="65" y="17"/>
                    <a:pt x="64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17"/>
            <p:cNvSpPr/>
            <p:nvPr/>
          </p:nvSpPr>
          <p:spPr>
            <a:xfrm>
              <a:off x="1283536" y="5862040"/>
              <a:ext cx="150650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19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2"/>
                    <a:pt x="71" y="459"/>
                  </a:cubicBezTo>
                  <a:cubicBezTo>
                    <a:pt x="25" y="316"/>
                    <a:pt x="12" y="131"/>
                    <a:pt x="105" y="7"/>
                  </a:cubicBezTo>
                  <a:cubicBezTo>
                    <a:pt x="110" y="0"/>
                    <a:pt x="97" y="17"/>
                    <a:pt x="95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17"/>
            <p:cNvSpPr/>
            <p:nvPr/>
          </p:nvSpPr>
          <p:spPr>
            <a:xfrm>
              <a:off x="876777" y="5731597"/>
              <a:ext cx="173935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5" y="22"/>
                  </a:moveTo>
                  <a:cubicBezTo>
                    <a:pt x="109" y="162"/>
                    <a:pt x="127" y="401"/>
                    <a:pt x="107" y="605"/>
                  </a:cubicBezTo>
                  <a:cubicBezTo>
                    <a:pt x="107" y="600"/>
                    <a:pt x="93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17"/>
            <p:cNvSpPr/>
            <p:nvPr/>
          </p:nvSpPr>
          <p:spPr>
            <a:xfrm>
              <a:off x="1179449" y="5645289"/>
              <a:ext cx="280760" cy="674773"/>
            </a:xfrm>
            <a:custGeom>
              <a:avLst/>
              <a:gdLst/>
              <a:ahLst/>
              <a:cxnLst/>
              <a:rect l="l" t="t" r="r" b="b"/>
              <a:pathLst>
                <a:path w="205" h="688" extrusionOk="0">
                  <a:moveTo>
                    <a:pt x="176" y="28"/>
                  </a:moveTo>
                  <a:cubicBezTo>
                    <a:pt x="0" y="213"/>
                    <a:pt x="12" y="476"/>
                    <a:pt x="97" y="688"/>
                  </a:cubicBezTo>
                  <a:cubicBezTo>
                    <a:pt x="95" y="683"/>
                    <a:pt x="125" y="667"/>
                    <a:pt x="123" y="662"/>
                  </a:cubicBezTo>
                  <a:cubicBezTo>
                    <a:pt x="41" y="456"/>
                    <a:pt x="22" y="190"/>
                    <a:pt x="195" y="10"/>
                  </a:cubicBezTo>
                  <a:cubicBezTo>
                    <a:pt x="205" y="0"/>
                    <a:pt x="180" y="25"/>
                    <a:pt x="176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17"/>
            <p:cNvSpPr/>
            <p:nvPr/>
          </p:nvSpPr>
          <p:spPr>
            <a:xfrm>
              <a:off x="1101385" y="5631558"/>
              <a:ext cx="172564" cy="593369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1"/>
                  </a:moveTo>
                  <a:cubicBezTo>
                    <a:pt x="109" y="162"/>
                    <a:pt x="126" y="401"/>
                    <a:pt x="107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7"/>
                    <a:pt x="97" y="145"/>
                    <a:pt x="5" y="7"/>
                  </a:cubicBezTo>
                  <a:cubicBezTo>
                    <a:pt x="0" y="0"/>
                    <a:pt x="13" y="19"/>
                    <a:pt x="15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17"/>
            <p:cNvSpPr/>
            <p:nvPr/>
          </p:nvSpPr>
          <p:spPr>
            <a:xfrm>
              <a:off x="864451" y="5625673"/>
              <a:ext cx="269803" cy="708119"/>
            </a:xfrm>
            <a:custGeom>
              <a:avLst/>
              <a:gdLst/>
              <a:ahLst/>
              <a:cxnLst/>
              <a:rect l="l" t="t" r="r" b="b"/>
              <a:pathLst>
                <a:path w="197" h="722" extrusionOk="0">
                  <a:moveTo>
                    <a:pt x="23" y="26"/>
                  </a:moveTo>
                  <a:cubicBezTo>
                    <a:pt x="170" y="194"/>
                    <a:pt x="197" y="479"/>
                    <a:pt x="166" y="722"/>
                  </a:cubicBezTo>
                  <a:cubicBezTo>
                    <a:pt x="167" y="716"/>
                    <a:pt x="144" y="705"/>
                    <a:pt x="145" y="698"/>
                  </a:cubicBezTo>
                  <a:cubicBezTo>
                    <a:pt x="174" y="463"/>
                    <a:pt x="152" y="173"/>
                    <a:pt x="8" y="9"/>
                  </a:cubicBezTo>
                  <a:cubicBezTo>
                    <a:pt x="0" y="0"/>
                    <a:pt x="21" y="23"/>
                    <a:pt x="23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17"/>
            <p:cNvSpPr/>
            <p:nvPr/>
          </p:nvSpPr>
          <p:spPr>
            <a:xfrm>
              <a:off x="845277" y="5687462"/>
              <a:ext cx="119152" cy="641426"/>
            </a:xfrm>
            <a:custGeom>
              <a:avLst/>
              <a:gdLst/>
              <a:ahLst/>
              <a:cxnLst/>
              <a:rect l="l" t="t" r="r" b="b"/>
              <a:pathLst>
                <a:path w="87" h="654" extrusionOk="0">
                  <a:moveTo>
                    <a:pt x="12" y="27"/>
                  </a:moveTo>
                  <a:cubicBezTo>
                    <a:pt x="87" y="202"/>
                    <a:pt x="80" y="452"/>
                    <a:pt x="42" y="654"/>
                  </a:cubicBezTo>
                  <a:cubicBezTo>
                    <a:pt x="43" y="649"/>
                    <a:pt x="30" y="634"/>
                    <a:pt x="31" y="629"/>
                  </a:cubicBezTo>
                  <a:cubicBezTo>
                    <a:pt x="68" y="433"/>
                    <a:pt x="77" y="180"/>
                    <a:pt x="4" y="10"/>
                  </a:cubicBezTo>
                  <a:cubicBezTo>
                    <a:pt x="0" y="0"/>
                    <a:pt x="11" y="24"/>
                    <a:pt x="12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17"/>
            <p:cNvSpPr/>
            <p:nvPr/>
          </p:nvSpPr>
          <p:spPr>
            <a:xfrm>
              <a:off x="704213" y="6006214"/>
              <a:ext cx="98608" cy="296194"/>
            </a:xfrm>
            <a:custGeom>
              <a:avLst/>
              <a:gdLst/>
              <a:ahLst/>
              <a:cxnLst/>
              <a:rect l="l" t="t" r="r" b="b"/>
              <a:pathLst>
                <a:path w="72" h="302" extrusionOk="0">
                  <a:moveTo>
                    <a:pt x="64" y="11"/>
                  </a:moveTo>
                  <a:cubicBezTo>
                    <a:pt x="10" y="81"/>
                    <a:pt x="0" y="200"/>
                    <a:pt x="11" y="302"/>
                  </a:cubicBezTo>
                  <a:cubicBezTo>
                    <a:pt x="11" y="299"/>
                    <a:pt x="19" y="294"/>
                    <a:pt x="19" y="292"/>
                  </a:cubicBezTo>
                  <a:cubicBezTo>
                    <a:pt x="8" y="193"/>
                    <a:pt x="17" y="72"/>
                    <a:pt x="69" y="4"/>
                  </a:cubicBezTo>
                  <a:cubicBezTo>
                    <a:pt x="72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17"/>
            <p:cNvSpPr/>
            <p:nvPr/>
          </p:nvSpPr>
          <p:spPr>
            <a:xfrm>
              <a:off x="717909" y="5774751"/>
              <a:ext cx="117781" cy="541388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0" y="552"/>
                  </a:cubicBezTo>
                  <a:cubicBezTo>
                    <a:pt x="41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0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17"/>
            <p:cNvSpPr/>
            <p:nvPr/>
          </p:nvSpPr>
          <p:spPr>
            <a:xfrm>
              <a:off x="563149" y="5645289"/>
              <a:ext cx="172564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5" y="22"/>
                  </a:moveTo>
                  <a:cubicBezTo>
                    <a:pt x="109" y="162"/>
                    <a:pt x="126" y="401"/>
                    <a:pt x="106" y="605"/>
                  </a:cubicBezTo>
                  <a:cubicBezTo>
                    <a:pt x="107" y="600"/>
                    <a:pt x="92" y="590"/>
                    <a:pt x="93" y="585"/>
                  </a:cubicBezTo>
                  <a:cubicBezTo>
                    <a:pt x="112" y="388"/>
                    <a:pt x="97" y="145"/>
                    <a:pt x="5" y="8"/>
                  </a:cubicBezTo>
                  <a:cubicBezTo>
                    <a:pt x="0" y="0"/>
                    <a:pt x="13" y="19"/>
                    <a:pt x="1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17"/>
            <p:cNvSpPr/>
            <p:nvPr/>
          </p:nvSpPr>
          <p:spPr>
            <a:xfrm>
              <a:off x="693257" y="5815943"/>
              <a:ext cx="98608" cy="523734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8" y="19"/>
                  </a:moveTo>
                  <a:cubicBezTo>
                    <a:pt x="62" y="143"/>
                    <a:pt x="72" y="354"/>
                    <a:pt x="61" y="534"/>
                  </a:cubicBezTo>
                  <a:cubicBezTo>
                    <a:pt x="61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7" y="17"/>
                    <a:pt x="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17"/>
            <p:cNvSpPr/>
            <p:nvPr/>
          </p:nvSpPr>
          <p:spPr>
            <a:xfrm>
              <a:off x="524801" y="5856155"/>
              <a:ext cx="150652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5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17"/>
            <p:cNvSpPr/>
            <p:nvPr/>
          </p:nvSpPr>
          <p:spPr>
            <a:xfrm>
              <a:off x="780908" y="575415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6" y="576"/>
                    <a:pt x="55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6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17"/>
            <p:cNvSpPr/>
            <p:nvPr/>
          </p:nvSpPr>
          <p:spPr>
            <a:xfrm>
              <a:off x="634365" y="5643327"/>
              <a:ext cx="173934" cy="593369"/>
            </a:xfrm>
            <a:custGeom>
              <a:avLst/>
              <a:gdLst/>
              <a:ahLst/>
              <a:cxnLst/>
              <a:rect l="l" t="t" r="r" b="b"/>
              <a:pathLst>
                <a:path w="127" h="605" extrusionOk="0">
                  <a:moveTo>
                    <a:pt x="112" y="22"/>
                  </a:moveTo>
                  <a:cubicBezTo>
                    <a:pt x="18" y="163"/>
                    <a:pt x="0" y="402"/>
                    <a:pt x="20" y="605"/>
                  </a:cubicBezTo>
                  <a:cubicBezTo>
                    <a:pt x="20" y="600"/>
                    <a:pt x="34" y="590"/>
                    <a:pt x="34" y="585"/>
                  </a:cubicBezTo>
                  <a:cubicBezTo>
                    <a:pt x="15" y="388"/>
                    <a:pt x="29" y="145"/>
                    <a:pt x="122" y="8"/>
                  </a:cubicBezTo>
                  <a:cubicBezTo>
                    <a:pt x="127" y="0"/>
                    <a:pt x="114" y="19"/>
                    <a:pt x="112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17"/>
            <p:cNvSpPr/>
            <p:nvPr/>
          </p:nvSpPr>
          <p:spPr>
            <a:xfrm>
              <a:off x="1931336" y="5724731"/>
              <a:ext cx="236934" cy="510983"/>
            </a:xfrm>
            <a:custGeom>
              <a:avLst/>
              <a:gdLst/>
              <a:ahLst/>
              <a:cxnLst/>
              <a:rect l="l" t="t" r="r" b="b"/>
              <a:pathLst>
                <a:path w="173" h="521" extrusionOk="0">
                  <a:moveTo>
                    <a:pt x="153" y="19"/>
                  </a:moveTo>
                  <a:cubicBezTo>
                    <a:pt x="23" y="140"/>
                    <a:pt x="0" y="346"/>
                    <a:pt x="27" y="521"/>
                  </a:cubicBezTo>
                  <a:cubicBezTo>
                    <a:pt x="26" y="517"/>
                    <a:pt x="46" y="508"/>
                    <a:pt x="45" y="504"/>
                  </a:cubicBezTo>
                  <a:cubicBezTo>
                    <a:pt x="19" y="334"/>
                    <a:pt x="40" y="125"/>
                    <a:pt x="166" y="7"/>
                  </a:cubicBezTo>
                  <a:cubicBezTo>
                    <a:pt x="173" y="0"/>
                    <a:pt x="155" y="17"/>
                    <a:pt x="153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17"/>
            <p:cNvSpPr/>
            <p:nvPr/>
          </p:nvSpPr>
          <p:spPr>
            <a:xfrm>
              <a:off x="1943662" y="5855174"/>
              <a:ext cx="150651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95" y="20"/>
                  </a:moveTo>
                  <a:cubicBezTo>
                    <a:pt x="0" y="147"/>
                    <a:pt x="9" y="329"/>
                    <a:pt x="57" y="477"/>
                  </a:cubicBezTo>
                  <a:cubicBezTo>
                    <a:pt x="56" y="473"/>
                    <a:pt x="72" y="463"/>
                    <a:pt x="71" y="459"/>
                  </a:cubicBezTo>
                  <a:cubicBezTo>
                    <a:pt x="24" y="316"/>
                    <a:pt x="12" y="131"/>
                    <a:pt x="105" y="7"/>
                  </a:cubicBezTo>
                  <a:cubicBezTo>
                    <a:pt x="110" y="0"/>
                    <a:pt x="96" y="17"/>
                    <a:pt x="9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17"/>
            <p:cNvSpPr/>
            <p:nvPr/>
          </p:nvSpPr>
          <p:spPr>
            <a:xfrm>
              <a:off x="1997074" y="5832617"/>
              <a:ext cx="219130" cy="433502"/>
            </a:xfrm>
            <a:custGeom>
              <a:avLst/>
              <a:gdLst/>
              <a:ahLst/>
              <a:cxnLst/>
              <a:rect l="l" t="t" r="r" b="b"/>
              <a:pathLst>
                <a:path w="160" h="442" extrusionOk="0">
                  <a:moveTo>
                    <a:pt x="141" y="16"/>
                  </a:moveTo>
                  <a:cubicBezTo>
                    <a:pt x="22" y="119"/>
                    <a:pt x="0" y="293"/>
                    <a:pt x="25" y="442"/>
                  </a:cubicBezTo>
                  <a:cubicBezTo>
                    <a:pt x="24" y="438"/>
                    <a:pt x="43" y="431"/>
                    <a:pt x="42" y="427"/>
                  </a:cubicBezTo>
                  <a:cubicBezTo>
                    <a:pt x="18" y="283"/>
                    <a:pt x="37" y="106"/>
                    <a:pt x="154" y="6"/>
                  </a:cubicBezTo>
                  <a:cubicBezTo>
                    <a:pt x="160" y="0"/>
                    <a:pt x="143" y="14"/>
                    <a:pt x="14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17"/>
            <p:cNvSpPr/>
            <p:nvPr/>
          </p:nvSpPr>
          <p:spPr>
            <a:xfrm>
              <a:off x="1866968" y="6005233"/>
              <a:ext cx="99977" cy="296194"/>
            </a:xfrm>
            <a:custGeom>
              <a:avLst/>
              <a:gdLst/>
              <a:ahLst/>
              <a:cxnLst/>
              <a:rect l="l" t="t" r="r" b="b"/>
              <a:pathLst>
                <a:path w="73" h="302" extrusionOk="0">
                  <a:moveTo>
                    <a:pt x="64" y="11"/>
                  </a:moveTo>
                  <a:cubicBezTo>
                    <a:pt x="10" y="81"/>
                    <a:pt x="0" y="200"/>
                    <a:pt x="12" y="302"/>
                  </a:cubicBezTo>
                  <a:cubicBezTo>
                    <a:pt x="11" y="299"/>
                    <a:pt x="20" y="294"/>
                    <a:pt x="19" y="292"/>
                  </a:cubicBezTo>
                  <a:cubicBezTo>
                    <a:pt x="9" y="193"/>
                    <a:pt x="17" y="72"/>
                    <a:pt x="70" y="4"/>
                  </a:cubicBezTo>
                  <a:cubicBezTo>
                    <a:pt x="73" y="0"/>
                    <a:pt x="65" y="10"/>
                    <a:pt x="64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17"/>
            <p:cNvSpPr/>
            <p:nvPr/>
          </p:nvSpPr>
          <p:spPr>
            <a:xfrm>
              <a:off x="1880662" y="5773770"/>
              <a:ext cx="117783" cy="541387"/>
            </a:xfrm>
            <a:custGeom>
              <a:avLst/>
              <a:gdLst/>
              <a:ahLst/>
              <a:cxnLst/>
              <a:rect l="l" t="t" r="r" b="b"/>
              <a:pathLst>
                <a:path w="86" h="552" extrusionOk="0">
                  <a:moveTo>
                    <a:pt x="12" y="23"/>
                  </a:moveTo>
                  <a:cubicBezTo>
                    <a:pt x="86" y="170"/>
                    <a:pt x="79" y="382"/>
                    <a:pt x="41" y="552"/>
                  </a:cubicBezTo>
                  <a:cubicBezTo>
                    <a:pt x="42" y="548"/>
                    <a:pt x="29" y="536"/>
                    <a:pt x="30" y="531"/>
                  </a:cubicBezTo>
                  <a:cubicBezTo>
                    <a:pt x="67" y="366"/>
                    <a:pt x="77" y="152"/>
                    <a:pt x="4" y="8"/>
                  </a:cubicBezTo>
                  <a:cubicBezTo>
                    <a:pt x="0" y="0"/>
                    <a:pt x="11" y="21"/>
                    <a:pt x="12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17"/>
            <p:cNvSpPr/>
            <p:nvPr/>
          </p:nvSpPr>
          <p:spPr>
            <a:xfrm>
              <a:off x="1856010" y="5814963"/>
              <a:ext cx="98609" cy="523733"/>
            </a:xfrm>
            <a:custGeom>
              <a:avLst/>
              <a:gdLst/>
              <a:ahLst/>
              <a:cxnLst/>
              <a:rect l="l" t="t" r="r" b="b"/>
              <a:pathLst>
                <a:path w="72" h="534" extrusionOk="0">
                  <a:moveTo>
                    <a:pt x="9" y="19"/>
                  </a:moveTo>
                  <a:cubicBezTo>
                    <a:pt x="63" y="143"/>
                    <a:pt x="72" y="354"/>
                    <a:pt x="61" y="534"/>
                  </a:cubicBezTo>
                  <a:cubicBezTo>
                    <a:pt x="62" y="530"/>
                    <a:pt x="53" y="521"/>
                    <a:pt x="53" y="516"/>
                  </a:cubicBezTo>
                  <a:cubicBezTo>
                    <a:pt x="64" y="342"/>
                    <a:pt x="56" y="128"/>
                    <a:pt x="3" y="7"/>
                  </a:cubicBezTo>
                  <a:cubicBezTo>
                    <a:pt x="0" y="0"/>
                    <a:pt x="8" y="17"/>
                    <a:pt x="9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17"/>
            <p:cNvSpPr/>
            <p:nvPr/>
          </p:nvSpPr>
          <p:spPr>
            <a:xfrm>
              <a:off x="1687556" y="5855174"/>
              <a:ext cx="150650" cy="467830"/>
            </a:xfrm>
            <a:custGeom>
              <a:avLst/>
              <a:gdLst/>
              <a:ahLst/>
              <a:cxnLst/>
              <a:rect l="l" t="t" r="r" b="b"/>
              <a:pathLst>
                <a:path w="110" h="477" extrusionOk="0">
                  <a:moveTo>
                    <a:pt x="15" y="20"/>
                  </a:moveTo>
                  <a:cubicBezTo>
                    <a:pt x="110" y="147"/>
                    <a:pt x="101" y="329"/>
                    <a:pt x="53" y="477"/>
                  </a:cubicBezTo>
                  <a:cubicBezTo>
                    <a:pt x="54" y="473"/>
                    <a:pt x="38" y="462"/>
                    <a:pt x="39" y="459"/>
                  </a:cubicBezTo>
                  <a:cubicBezTo>
                    <a:pt x="86" y="316"/>
                    <a:pt x="98" y="131"/>
                    <a:pt x="5" y="7"/>
                  </a:cubicBezTo>
                  <a:cubicBezTo>
                    <a:pt x="0" y="0"/>
                    <a:pt x="13" y="17"/>
                    <a:pt x="15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17"/>
            <p:cNvSpPr/>
            <p:nvPr/>
          </p:nvSpPr>
          <p:spPr>
            <a:xfrm>
              <a:off x="1943662" y="5753174"/>
              <a:ext cx="119151" cy="582581"/>
            </a:xfrm>
            <a:custGeom>
              <a:avLst/>
              <a:gdLst/>
              <a:ahLst/>
              <a:cxnLst/>
              <a:rect l="l" t="t" r="r" b="b"/>
              <a:pathLst>
                <a:path w="87" h="594" extrusionOk="0">
                  <a:moveTo>
                    <a:pt x="75" y="24"/>
                  </a:moveTo>
                  <a:cubicBezTo>
                    <a:pt x="0" y="183"/>
                    <a:pt x="7" y="411"/>
                    <a:pt x="45" y="594"/>
                  </a:cubicBezTo>
                  <a:cubicBezTo>
                    <a:pt x="44" y="590"/>
                    <a:pt x="57" y="576"/>
                    <a:pt x="56" y="572"/>
                  </a:cubicBezTo>
                  <a:cubicBezTo>
                    <a:pt x="19" y="394"/>
                    <a:pt x="10" y="163"/>
                    <a:pt x="83" y="8"/>
                  </a:cubicBezTo>
                  <a:cubicBezTo>
                    <a:pt x="87" y="0"/>
                    <a:pt x="77" y="22"/>
                    <a:pt x="75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17"/>
            <p:cNvSpPr/>
            <p:nvPr/>
          </p:nvSpPr>
          <p:spPr>
            <a:xfrm>
              <a:off x="1798489" y="5642347"/>
              <a:ext cx="172564" cy="593368"/>
            </a:xfrm>
            <a:custGeom>
              <a:avLst/>
              <a:gdLst/>
              <a:ahLst/>
              <a:cxnLst/>
              <a:rect l="l" t="t" r="r" b="b"/>
              <a:pathLst>
                <a:path w="126" h="605" extrusionOk="0">
                  <a:moveTo>
                    <a:pt x="111" y="22"/>
                  </a:moveTo>
                  <a:cubicBezTo>
                    <a:pt x="17" y="163"/>
                    <a:pt x="0" y="402"/>
                    <a:pt x="19" y="605"/>
                  </a:cubicBezTo>
                  <a:cubicBezTo>
                    <a:pt x="19" y="600"/>
                    <a:pt x="34" y="590"/>
                    <a:pt x="33" y="585"/>
                  </a:cubicBezTo>
                  <a:cubicBezTo>
                    <a:pt x="14" y="388"/>
                    <a:pt x="29" y="145"/>
                    <a:pt x="121" y="8"/>
                  </a:cubicBezTo>
                  <a:cubicBezTo>
                    <a:pt x="126" y="0"/>
                    <a:pt x="113" y="19"/>
                    <a:pt x="111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17"/>
            <p:cNvSpPr/>
            <p:nvPr/>
          </p:nvSpPr>
          <p:spPr>
            <a:xfrm>
              <a:off x="2638028" y="6069964"/>
              <a:ext cx="198585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7" y="282"/>
                  </a:cubicBezTo>
                  <a:cubicBezTo>
                    <a:pt x="129" y="187"/>
                    <a:pt x="112" y="70"/>
                    <a:pt x="6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17"/>
            <p:cNvSpPr/>
            <p:nvPr/>
          </p:nvSpPr>
          <p:spPr>
            <a:xfrm>
              <a:off x="2750332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8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17"/>
            <p:cNvSpPr/>
            <p:nvPr/>
          </p:nvSpPr>
          <p:spPr>
            <a:xfrm>
              <a:off x="2880440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5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17"/>
            <p:cNvSpPr/>
            <p:nvPr/>
          </p:nvSpPr>
          <p:spPr>
            <a:xfrm>
              <a:off x="2770875" y="6069964"/>
              <a:ext cx="198586" cy="286386"/>
            </a:xfrm>
            <a:custGeom>
              <a:avLst/>
              <a:gdLst/>
              <a:ahLst/>
              <a:cxnLst/>
              <a:rect l="l" t="t" r="r" b="b"/>
              <a:pathLst>
                <a:path w="145" h="292" extrusionOk="0">
                  <a:moveTo>
                    <a:pt x="17" y="11"/>
                  </a:moveTo>
                  <a:cubicBezTo>
                    <a:pt x="125" y="79"/>
                    <a:pt x="145" y="194"/>
                    <a:pt x="122" y="292"/>
                  </a:cubicBezTo>
                  <a:cubicBezTo>
                    <a:pt x="123" y="289"/>
                    <a:pt x="106" y="285"/>
                    <a:pt x="106" y="282"/>
                  </a:cubicBezTo>
                  <a:cubicBezTo>
                    <a:pt x="128" y="187"/>
                    <a:pt x="111" y="70"/>
                    <a:pt x="5" y="4"/>
                  </a:cubicBezTo>
                  <a:cubicBezTo>
                    <a:pt x="0" y="0"/>
                    <a:pt x="15" y="10"/>
                    <a:pt x="17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17"/>
            <p:cNvSpPr/>
            <p:nvPr/>
          </p:nvSpPr>
          <p:spPr>
            <a:xfrm>
              <a:off x="2713353" y="6011118"/>
              <a:ext cx="89021" cy="345232"/>
            </a:xfrm>
            <a:custGeom>
              <a:avLst/>
              <a:gdLst/>
              <a:ahLst/>
              <a:cxnLst/>
              <a:rect l="l" t="t" r="r" b="b"/>
              <a:pathLst>
                <a:path w="65" h="352" extrusionOk="0">
                  <a:moveTo>
                    <a:pt x="7" y="12"/>
                  </a:moveTo>
                  <a:cubicBezTo>
                    <a:pt x="56" y="94"/>
                    <a:pt x="65" y="233"/>
                    <a:pt x="55" y="352"/>
                  </a:cubicBezTo>
                  <a:cubicBezTo>
                    <a:pt x="55" y="349"/>
                    <a:pt x="48" y="343"/>
                    <a:pt x="48" y="340"/>
                  </a:cubicBezTo>
                  <a:cubicBezTo>
                    <a:pt x="58" y="225"/>
                    <a:pt x="50" y="84"/>
                    <a:pt x="2" y="4"/>
                  </a:cubicBezTo>
                  <a:cubicBezTo>
                    <a:pt x="0" y="0"/>
                    <a:pt x="6" y="11"/>
                    <a:pt x="7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17"/>
            <p:cNvSpPr/>
            <p:nvPr/>
          </p:nvSpPr>
          <p:spPr>
            <a:xfrm>
              <a:off x="2654462" y="6047405"/>
              <a:ext cx="136956" cy="308945"/>
            </a:xfrm>
            <a:custGeom>
              <a:avLst/>
              <a:gdLst/>
              <a:ahLst/>
              <a:cxnLst/>
              <a:rect l="l" t="t" r="r" b="b"/>
              <a:pathLst>
                <a:path w="100" h="315" extrusionOk="0">
                  <a:moveTo>
                    <a:pt x="14" y="13"/>
                  </a:moveTo>
                  <a:cubicBezTo>
                    <a:pt x="100" y="97"/>
                    <a:pt x="92" y="218"/>
                    <a:pt x="48" y="315"/>
                  </a:cubicBezTo>
                  <a:cubicBezTo>
                    <a:pt x="49" y="312"/>
                    <a:pt x="34" y="305"/>
                    <a:pt x="36" y="303"/>
                  </a:cubicBezTo>
                  <a:cubicBezTo>
                    <a:pt x="78" y="209"/>
                    <a:pt x="89" y="87"/>
                    <a:pt x="5" y="5"/>
                  </a:cubicBezTo>
                  <a:cubicBezTo>
                    <a:pt x="0" y="0"/>
                    <a:pt x="12" y="12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17"/>
            <p:cNvSpPr/>
            <p:nvPr/>
          </p:nvSpPr>
          <p:spPr>
            <a:xfrm>
              <a:off x="2798265" y="5965021"/>
              <a:ext cx="157500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5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17"/>
            <p:cNvSpPr/>
            <p:nvPr/>
          </p:nvSpPr>
          <p:spPr>
            <a:xfrm>
              <a:off x="2773614" y="5965021"/>
              <a:ext cx="157499" cy="391329"/>
            </a:xfrm>
            <a:custGeom>
              <a:avLst/>
              <a:gdLst/>
              <a:ahLst/>
              <a:cxnLst/>
              <a:rect l="l" t="t" r="r" b="b"/>
              <a:pathLst>
                <a:path w="115" h="399" extrusionOk="0">
                  <a:moveTo>
                    <a:pt x="101" y="14"/>
                  </a:moveTo>
                  <a:cubicBezTo>
                    <a:pt x="16" y="107"/>
                    <a:pt x="0" y="265"/>
                    <a:pt x="18" y="399"/>
                  </a:cubicBezTo>
                  <a:cubicBezTo>
                    <a:pt x="18" y="396"/>
                    <a:pt x="31" y="389"/>
                    <a:pt x="30" y="386"/>
                  </a:cubicBezTo>
                  <a:cubicBezTo>
                    <a:pt x="13" y="255"/>
                    <a:pt x="27" y="96"/>
                    <a:pt x="110" y="5"/>
                  </a:cubicBezTo>
                  <a:cubicBezTo>
                    <a:pt x="115" y="0"/>
                    <a:pt x="103" y="13"/>
                    <a:pt x="10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17"/>
            <p:cNvSpPr/>
            <p:nvPr/>
          </p:nvSpPr>
          <p:spPr>
            <a:xfrm>
              <a:off x="2833874" y="5882636"/>
              <a:ext cx="69849" cy="473714"/>
            </a:xfrm>
            <a:custGeom>
              <a:avLst/>
              <a:gdLst/>
              <a:ahLst/>
              <a:cxnLst/>
              <a:rect l="l" t="t" r="r" b="b"/>
              <a:pathLst>
                <a:path w="51" h="483" extrusionOk="0">
                  <a:moveTo>
                    <a:pt x="45" y="18"/>
                  </a:moveTo>
                  <a:cubicBezTo>
                    <a:pt x="7" y="130"/>
                    <a:pt x="0" y="320"/>
                    <a:pt x="8" y="483"/>
                  </a:cubicBezTo>
                  <a:cubicBezTo>
                    <a:pt x="7" y="479"/>
                    <a:pt x="13" y="471"/>
                    <a:pt x="13" y="467"/>
                  </a:cubicBezTo>
                  <a:cubicBezTo>
                    <a:pt x="5" y="310"/>
                    <a:pt x="11" y="116"/>
                    <a:pt x="49" y="7"/>
                  </a:cubicBezTo>
                  <a:cubicBezTo>
                    <a:pt x="51" y="0"/>
                    <a:pt x="46" y="16"/>
                    <a:pt x="45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17"/>
            <p:cNvSpPr/>
            <p:nvPr/>
          </p:nvSpPr>
          <p:spPr>
            <a:xfrm>
              <a:off x="2850309" y="5933636"/>
              <a:ext cx="108195" cy="422714"/>
            </a:xfrm>
            <a:custGeom>
              <a:avLst/>
              <a:gdLst/>
              <a:ahLst/>
              <a:cxnLst/>
              <a:rect l="l" t="t" r="r" b="b"/>
              <a:pathLst>
                <a:path w="79" h="431" extrusionOk="0">
                  <a:moveTo>
                    <a:pt x="68" y="18"/>
                  </a:moveTo>
                  <a:cubicBezTo>
                    <a:pt x="0" y="133"/>
                    <a:pt x="7" y="298"/>
                    <a:pt x="41" y="431"/>
                  </a:cubicBezTo>
                  <a:cubicBezTo>
                    <a:pt x="40" y="428"/>
                    <a:pt x="52" y="418"/>
                    <a:pt x="51" y="414"/>
                  </a:cubicBezTo>
                  <a:cubicBezTo>
                    <a:pt x="18" y="285"/>
                    <a:pt x="9" y="119"/>
                    <a:pt x="75" y="6"/>
                  </a:cubicBezTo>
                  <a:cubicBezTo>
                    <a:pt x="79" y="0"/>
                    <a:pt x="69" y="16"/>
                    <a:pt x="68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17"/>
            <p:cNvSpPr/>
            <p:nvPr/>
          </p:nvSpPr>
          <p:spPr>
            <a:xfrm>
              <a:off x="2996852" y="6161175"/>
              <a:ext cx="89021" cy="195175"/>
            </a:xfrm>
            <a:custGeom>
              <a:avLst/>
              <a:gdLst/>
              <a:ahLst/>
              <a:cxnLst/>
              <a:rect l="l" t="t" r="r" b="b"/>
              <a:pathLst>
                <a:path w="65" h="199" extrusionOk="0">
                  <a:moveTo>
                    <a:pt x="7" y="7"/>
                  </a:moveTo>
                  <a:cubicBezTo>
                    <a:pt x="56" y="53"/>
                    <a:pt x="65" y="132"/>
                    <a:pt x="55" y="199"/>
                  </a:cubicBezTo>
                  <a:cubicBezTo>
                    <a:pt x="55" y="197"/>
                    <a:pt x="48" y="194"/>
                    <a:pt x="48" y="192"/>
                  </a:cubicBezTo>
                  <a:cubicBezTo>
                    <a:pt x="58" y="127"/>
                    <a:pt x="50" y="48"/>
                    <a:pt x="2" y="3"/>
                  </a:cubicBezTo>
                  <a:cubicBezTo>
                    <a:pt x="0" y="0"/>
                    <a:pt x="7" y="6"/>
                    <a:pt x="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17"/>
            <p:cNvSpPr/>
            <p:nvPr/>
          </p:nvSpPr>
          <p:spPr>
            <a:xfrm>
              <a:off x="2966721" y="5999348"/>
              <a:ext cx="106826" cy="357002"/>
            </a:xfrm>
            <a:custGeom>
              <a:avLst/>
              <a:gdLst/>
              <a:ahLst/>
              <a:cxnLst/>
              <a:rect l="l" t="t" r="r" b="b"/>
              <a:pathLst>
                <a:path w="78" h="364" extrusionOk="0">
                  <a:moveTo>
                    <a:pt x="68" y="15"/>
                  </a:moveTo>
                  <a:cubicBezTo>
                    <a:pt x="0" y="112"/>
                    <a:pt x="7" y="251"/>
                    <a:pt x="42" y="364"/>
                  </a:cubicBezTo>
                  <a:cubicBezTo>
                    <a:pt x="41" y="361"/>
                    <a:pt x="52" y="353"/>
                    <a:pt x="51" y="350"/>
                  </a:cubicBezTo>
                  <a:cubicBezTo>
                    <a:pt x="18" y="241"/>
                    <a:pt x="9" y="100"/>
                    <a:pt x="75" y="5"/>
                  </a:cubicBezTo>
                  <a:cubicBezTo>
                    <a:pt x="78" y="0"/>
                    <a:pt x="69" y="13"/>
                    <a:pt x="68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17"/>
            <p:cNvSpPr/>
            <p:nvPr/>
          </p:nvSpPr>
          <p:spPr>
            <a:xfrm>
              <a:off x="3085873" y="5959136"/>
              <a:ext cx="128739" cy="397214"/>
            </a:xfrm>
            <a:custGeom>
              <a:avLst/>
              <a:gdLst/>
              <a:ahLst/>
              <a:cxnLst/>
              <a:rect l="l" t="t" r="r" b="b"/>
              <a:pathLst>
                <a:path w="94" h="405" extrusionOk="0">
                  <a:moveTo>
                    <a:pt x="58" y="16"/>
                  </a:moveTo>
                  <a:cubicBezTo>
                    <a:pt x="0" y="120"/>
                    <a:pt x="29" y="276"/>
                    <a:pt x="85" y="405"/>
                  </a:cubicBezTo>
                  <a:cubicBezTo>
                    <a:pt x="83" y="402"/>
                    <a:pt x="94" y="393"/>
                    <a:pt x="93" y="390"/>
                  </a:cubicBezTo>
                  <a:cubicBezTo>
                    <a:pt x="40" y="265"/>
                    <a:pt x="8" y="107"/>
                    <a:pt x="64" y="5"/>
                  </a:cubicBezTo>
                  <a:cubicBezTo>
                    <a:pt x="67" y="0"/>
                    <a:pt x="59" y="14"/>
                    <a:pt x="5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17"/>
            <p:cNvSpPr/>
            <p:nvPr/>
          </p:nvSpPr>
          <p:spPr>
            <a:xfrm>
              <a:off x="3006439" y="6011118"/>
              <a:ext cx="90390" cy="345232"/>
            </a:xfrm>
            <a:custGeom>
              <a:avLst/>
              <a:gdLst/>
              <a:ahLst/>
              <a:cxnLst/>
              <a:rect l="l" t="t" r="r" b="b"/>
              <a:pathLst>
                <a:path w="66" h="352" extrusionOk="0">
                  <a:moveTo>
                    <a:pt x="58" y="12"/>
                  </a:moveTo>
                  <a:cubicBezTo>
                    <a:pt x="9" y="94"/>
                    <a:pt x="0" y="233"/>
                    <a:pt x="10" y="352"/>
                  </a:cubicBezTo>
                  <a:cubicBezTo>
                    <a:pt x="10" y="349"/>
                    <a:pt x="18" y="343"/>
                    <a:pt x="17" y="340"/>
                  </a:cubicBezTo>
                  <a:cubicBezTo>
                    <a:pt x="8" y="225"/>
                    <a:pt x="15" y="84"/>
                    <a:pt x="63" y="4"/>
                  </a:cubicBezTo>
                  <a:cubicBezTo>
                    <a:pt x="66" y="0"/>
                    <a:pt x="59" y="11"/>
                    <a:pt x="58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17"/>
            <p:cNvSpPr/>
            <p:nvPr/>
          </p:nvSpPr>
          <p:spPr>
            <a:xfrm>
              <a:off x="3113264" y="6047405"/>
              <a:ext cx="135586" cy="308945"/>
            </a:xfrm>
            <a:custGeom>
              <a:avLst/>
              <a:gdLst/>
              <a:ahLst/>
              <a:cxnLst/>
              <a:rect l="l" t="t" r="r" b="b"/>
              <a:pathLst>
                <a:path w="99" h="315" extrusionOk="0">
                  <a:moveTo>
                    <a:pt x="85" y="13"/>
                  </a:moveTo>
                  <a:cubicBezTo>
                    <a:pt x="0" y="97"/>
                    <a:pt x="8" y="218"/>
                    <a:pt x="51" y="315"/>
                  </a:cubicBezTo>
                  <a:cubicBezTo>
                    <a:pt x="50" y="312"/>
                    <a:pt x="65" y="305"/>
                    <a:pt x="64" y="303"/>
                  </a:cubicBezTo>
                  <a:cubicBezTo>
                    <a:pt x="21" y="209"/>
                    <a:pt x="10" y="87"/>
                    <a:pt x="94" y="5"/>
                  </a:cubicBezTo>
                  <a:cubicBezTo>
                    <a:pt x="99" y="0"/>
                    <a:pt x="87" y="12"/>
                    <a:pt x="85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17"/>
            <p:cNvSpPr/>
            <p:nvPr/>
          </p:nvSpPr>
          <p:spPr>
            <a:xfrm>
              <a:off x="2909200" y="5971887"/>
              <a:ext cx="106825" cy="384463"/>
            </a:xfrm>
            <a:custGeom>
              <a:avLst/>
              <a:gdLst/>
              <a:ahLst/>
              <a:cxnLst/>
              <a:rect l="l" t="t" r="r" b="b"/>
              <a:pathLst>
                <a:path w="78" h="392" extrusionOk="0">
                  <a:moveTo>
                    <a:pt x="11" y="16"/>
                  </a:moveTo>
                  <a:cubicBezTo>
                    <a:pt x="78" y="121"/>
                    <a:pt x="72" y="271"/>
                    <a:pt x="38" y="392"/>
                  </a:cubicBezTo>
                  <a:cubicBezTo>
                    <a:pt x="39" y="389"/>
                    <a:pt x="27" y="380"/>
                    <a:pt x="28" y="377"/>
                  </a:cubicBezTo>
                  <a:cubicBezTo>
                    <a:pt x="61" y="259"/>
                    <a:pt x="70" y="108"/>
                    <a:pt x="4" y="5"/>
                  </a:cubicBezTo>
                  <a:cubicBezTo>
                    <a:pt x="0" y="0"/>
                    <a:pt x="9" y="14"/>
                    <a:pt x="1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17"/>
            <p:cNvSpPr/>
            <p:nvPr/>
          </p:nvSpPr>
          <p:spPr>
            <a:xfrm>
              <a:off x="3239263" y="6018964"/>
              <a:ext cx="157500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8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17"/>
            <p:cNvSpPr/>
            <p:nvPr/>
          </p:nvSpPr>
          <p:spPr>
            <a:xfrm>
              <a:off x="3059852" y="6069964"/>
              <a:ext cx="143803" cy="286386"/>
            </a:xfrm>
            <a:custGeom>
              <a:avLst/>
              <a:gdLst/>
              <a:ahLst/>
              <a:cxnLst/>
              <a:rect l="l" t="t" r="r" b="b"/>
              <a:pathLst>
                <a:path w="105" h="292" extrusionOk="0">
                  <a:moveTo>
                    <a:pt x="12" y="11"/>
                  </a:moveTo>
                  <a:cubicBezTo>
                    <a:pt x="91" y="79"/>
                    <a:pt x="105" y="194"/>
                    <a:pt x="89" y="292"/>
                  </a:cubicBezTo>
                  <a:cubicBezTo>
                    <a:pt x="89" y="289"/>
                    <a:pt x="77" y="285"/>
                    <a:pt x="78" y="282"/>
                  </a:cubicBezTo>
                  <a:cubicBezTo>
                    <a:pt x="93" y="187"/>
                    <a:pt x="81" y="70"/>
                    <a:pt x="4" y="4"/>
                  </a:cubicBezTo>
                  <a:cubicBezTo>
                    <a:pt x="0" y="0"/>
                    <a:pt x="11" y="10"/>
                    <a:pt x="12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17"/>
            <p:cNvSpPr/>
            <p:nvPr/>
          </p:nvSpPr>
          <p:spPr>
            <a:xfrm>
              <a:off x="3192699" y="6011118"/>
              <a:ext cx="65738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6" y="12"/>
                  </a:moveTo>
                  <a:cubicBezTo>
                    <a:pt x="41" y="94"/>
                    <a:pt x="48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7" y="84"/>
                    <a:pt x="2" y="4"/>
                  </a:cubicBezTo>
                  <a:cubicBezTo>
                    <a:pt x="0" y="0"/>
                    <a:pt x="5" y="11"/>
                    <a:pt x="6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17"/>
            <p:cNvSpPr/>
            <p:nvPr/>
          </p:nvSpPr>
          <p:spPr>
            <a:xfrm>
              <a:off x="3288567" y="6047405"/>
              <a:ext cx="98609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17"/>
            <p:cNvSpPr/>
            <p:nvPr/>
          </p:nvSpPr>
          <p:spPr>
            <a:xfrm>
              <a:off x="3207764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89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17"/>
            <p:cNvSpPr/>
            <p:nvPr/>
          </p:nvSpPr>
          <p:spPr>
            <a:xfrm>
              <a:off x="2999591" y="6011118"/>
              <a:ext cx="64369" cy="345232"/>
            </a:xfrm>
            <a:custGeom>
              <a:avLst/>
              <a:gdLst/>
              <a:ahLst/>
              <a:cxnLst/>
              <a:rect l="l" t="t" r="r" b="b"/>
              <a:pathLst>
                <a:path w="47" h="352" extrusionOk="0">
                  <a:moveTo>
                    <a:pt x="5" y="12"/>
                  </a:moveTo>
                  <a:cubicBezTo>
                    <a:pt x="41" y="94"/>
                    <a:pt x="47" y="233"/>
                    <a:pt x="40" y="352"/>
                  </a:cubicBezTo>
                  <a:cubicBezTo>
                    <a:pt x="40" y="349"/>
                    <a:pt x="35" y="343"/>
                    <a:pt x="35" y="340"/>
                  </a:cubicBezTo>
                  <a:cubicBezTo>
                    <a:pt x="42" y="225"/>
                    <a:pt x="36" y="84"/>
                    <a:pt x="2" y="4"/>
                  </a:cubicBezTo>
                  <a:cubicBezTo>
                    <a:pt x="0" y="0"/>
                    <a:pt x="5" y="11"/>
                    <a:pt x="5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1" name="Google Shape;1141;p17"/>
            <p:cNvSpPr/>
            <p:nvPr/>
          </p:nvSpPr>
          <p:spPr>
            <a:xfrm>
              <a:off x="2957135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10" y="13"/>
                  </a:moveTo>
                  <a:cubicBezTo>
                    <a:pt x="72" y="97"/>
                    <a:pt x="66" y="218"/>
                    <a:pt x="35" y="315"/>
                  </a:cubicBezTo>
                  <a:cubicBezTo>
                    <a:pt x="35" y="312"/>
                    <a:pt x="25" y="305"/>
                    <a:pt x="26" y="303"/>
                  </a:cubicBezTo>
                  <a:cubicBezTo>
                    <a:pt x="56" y="209"/>
                    <a:pt x="64" y="87"/>
                    <a:pt x="3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2" name="Google Shape;1142;p17"/>
            <p:cNvSpPr/>
            <p:nvPr/>
          </p:nvSpPr>
          <p:spPr>
            <a:xfrm>
              <a:off x="3210502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17"/>
            <p:cNvSpPr/>
            <p:nvPr/>
          </p:nvSpPr>
          <p:spPr>
            <a:xfrm>
              <a:off x="2940700" y="5911079"/>
              <a:ext cx="184891" cy="445271"/>
            </a:xfrm>
            <a:custGeom>
              <a:avLst/>
              <a:gdLst/>
              <a:ahLst/>
              <a:cxnLst/>
              <a:rect l="l" t="t" r="r" b="b"/>
              <a:pathLst>
                <a:path w="135" h="454" extrusionOk="0">
                  <a:moveTo>
                    <a:pt x="18" y="19"/>
                  </a:moveTo>
                  <a:cubicBezTo>
                    <a:pt x="135" y="141"/>
                    <a:pt x="127" y="314"/>
                    <a:pt x="70" y="454"/>
                  </a:cubicBezTo>
                  <a:cubicBezTo>
                    <a:pt x="72" y="450"/>
                    <a:pt x="52" y="440"/>
                    <a:pt x="53" y="436"/>
                  </a:cubicBezTo>
                  <a:cubicBezTo>
                    <a:pt x="108" y="301"/>
                    <a:pt x="120" y="125"/>
                    <a:pt x="6" y="6"/>
                  </a:cubicBezTo>
                  <a:cubicBezTo>
                    <a:pt x="0" y="0"/>
                    <a:pt x="16" y="17"/>
                    <a:pt x="18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17"/>
            <p:cNvSpPr/>
            <p:nvPr/>
          </p:nvSpPr>
          <p:spPr>
            <a:xfrm>
              <a:off x="3062590" y="5965021"/>
              <a:ext cx="113674" cy="391329"/>
            </a:xfrm>
            <a:custGeom>
              <a:avLst/>
              <a:gdLst/>
              <a:ahLst/>
              <a:cxnLst/>
              <a:rect l="l" t="t" r="r" b="b"/>
              <a:pathLst>
                <a:path w="83" h="399" extrusionOk="0">
                  <a:moveTo>
                    <a:pt x="73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2" y="396"/>
                    <a:pt x="22" y="389"/>
                    <a:pt x="22" y="386"/>
                  </a:cubicBezTo>
                  <a:cubicBezTo>
                    <a:pt x="9" y="255"/>
                    <a:pt x="19" y="96"/>
                    <a:pt x="80" y="5"/>
                  </a:cubicBezTo>
                  <a:cubicBezTo>
                    <a:pt x="83" y="0"/>
                    <a:pt x="74" y="13"/>
                    <a:pt x="73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17"/>
            <p:cNvSpPr/>
            <p:nvPr/>
          </p:nvSpPr>
          <p:spPr>
            <a:xfrm>
              <a:off x="3154351" y="5888520"/>
              <a:ext cx="178042" cy="467830"/>
            </a:xfrm>
            <a:custGeom>
              <a:avLst/>
              <a:gdLst/>
              <a:ahLst/>
              <a:cxnLst/>
              <a:rect l="l" t="t" r="r" b="b"/>
              <a:pathLst>
                <a:path w="130" h="477" extrusionOk="0">
                  <a:moveTo>
                    <a:pt x="115" y="17"/>
                  </a:moveTo>
                  <a:cubicBezTo>
                    <a:pt x="18" y="128"/>
                    <a:pt x="0" y="316"/>
                    <a:pt x="21" y="477"/>
                  </a:cubicBezTo>
                  <a:cubicBezTo>
                    <a:pt x="20" y="473"/>
                    <a:pt x="35" y="465"/>
                    <a:pt x="35" y="461"/>
                  </a:cubicBezTo>
                  <a:cubicBezTo>
                    <a:pt x="15" y="306"/>
                    <a:pt x="30" y="115"/>
                    <a:pt x="125" y="6"/>
                  </a:cubicBezTo>
                  <a:cubicBezTo>
                    <a:pt x="130" y="0"/>
                    <a:pt x="116" y="16"/>
                    <a:pt x="115" y="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17"/>
            <p:cNvSpPr/>
            <p:nvPr/>
          </p:nvSpPr>
          <p:spPr>
            <a:xfrm>
              <a:off x="3266655" y="5933636"/>
              <a:ext cx="78065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49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6" y="119"/>
                    <a:pt x="55" y="6"/>
                  </a:cubicBezTo>
                  <a:cubicBezTo>
                    <a:pt x="57" y="0"/>
                    <a:pt x="50" y="16"/>
                    <a:pt x="49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7" name="Google Shape;1147;p17"/>
            <p:cNvSpPr/>
            <p:nvPr/>
          </p:nvSpPr>
          <p:spPr>
            <a:xfrm>
              <a:off x="3373480" y="6161175"/>
              <a:ext cx="64369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4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8" name="Google Shape;1148;p17"/>
            <p:cNvSpPr/>
            <p:nvPr/>
          </p:nvSpPr>
          <p:spPr>
            <a:xfrm>
              <a:off x="3351567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29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9" name="Google Shape;1149;p17"/>
            <p:cNvSpPr/>
            <p:nvPr/>
          </p:nvSpPr>
          <p:spPr>
            <a:xfrm>
              <a:off x="3417305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2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17"/>
            <p:cNvSpPr/>
            <p:nvPr/>
          </p:nvSpPr>
          <p:spPr>
            <a:xfrm>
              <a:off x="3380328" y="6011118"/>
              <a:ext cx="65739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6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17"/>
            <p:cNvSpPr/>
            <p:nvPr/>
          </p:nvSpPr>
          <p:spPr>
            <a:xfrm>
              <a:off x="3457023" y="6047405"/>
              <a:ext cx="99978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63" y="13"/>
                  </a:moveTo>
                  <a:cubicBezTo>
                    <a:pt x="0" y="97"/>
                    <a:pt x="6" y="218"/>
                    <a:pt x="38" y="315"/>
                  </a:cubicBezTo>
                  <a:cubicBezTo>
                    <a:pt x="37" y="312"/>
                    <a:pt x="48" y="305"/>
                    <a:pt x="47" y="303"/>
                  </a:cubicBezTo>
                  <a:cubicBezTo>
                    <a:pt x="16" y="209"/>
                    <a:pt x="8" y="87"/>
                    <a:pt x="69" y="5"/>
                  </a:cubicBezTo>
                  <a:cubicBezTo>
                    <a:pt x="73" y="0"/>
                    <a:pt x="64" y="12"/>
                    <a:pt x="63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17"/>
            <p:cNvSpPr/>
            <p:nvPr/>
          </p:nvSpPr>
          <p:spPr>
            <a:xfrm>
              <a:off x="3309111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17"/>
            <p:cNvSpPr/>
            <p:nvPr/>
          </p:nvSpPr>
          <p:spPr>
            <a:xfrm>
              <a:off x="3369371" y="5965021"/>
              <a:ext cx="115042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17"/>
            <p:cNvSpPr/>
            <p:nvPr/>
          </p:nvSpPr>
          <p:spPr>
            <a:xfrm>
              <a:off x="2472312" y="6018964"/>
              <a:ext cx="157499" cy="337386"/>
            </a:xfrm>
            <a:custGeom>
              <a:avLst/>
              <a:gdLst/>
              <a:ahLst/>
              <a:cxnLst/>
              <a:rect l="l" t="t" r="r" b="b"/>
              <a:pathLst>
                <a:path w="115" h="344" extrusionOk="0">
                  <a:moveTo>
                    <a:pt x="14" y="13"/>
                  </a:moveTo>
                  <a:cubicBezTo>
                    <a:pt x="99" y="93"/>
                    <a:pt x="115" y="228"/>
                    <a:pt x="97" y="344"/>
                  </a:cubicBezTo>
                  <a:cubicBezTo>
                    <a:pt x="97" y="341"/>
                    <a:pt x="84" y="335"/>
                    <a:pt x="85" y="332"/>
                  </a:cubicBezTo>
                  <a:cubicBezTo>
                    <a:pt x="102" y="220"/>
                    <a:pt x="89" y="83"/>
                    <a:pt x="5" y="5"/>
                  </a:cubicBezTo>
                  <a:cubicBezTo>
                    <a:pt x="0" y="0"/>
                    <a:pt x="12" y="11"/>
                    <a:pt x="14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17"/>
            <p:cNvSpPr/>
            <p:nvPr/>
          </p:nvSpPr>
          <p:spPr>
            <a:xfrm>
              <a:off x="2521616" y="6047405"/>
              <a:ext cx="99977" cy="308945"/>
            </a:xfrm>
            <a:custGeom>
              <a:avLst/>
              <a:gdLst/>
              <a:ahLst/>
              <a:cxnLst/>
              <a:rect l="l" t="t" r="r" b="b"/>
              <a:pathLst>
                <a:path w="73" h="315" extrusionOk="0">
                  <a:moveTo>
                    <a:pt x="10" y="13"/>
                  </a:moveTo>
                  <a:cubicBezTo>
                    <a:pt x="73" y="97"/>
                    <a:pt x="67" y="218"/>
                    <a:pt x="35" y="315"/>
                  </a:cubicBezTo>
                  <a:cubicBezTo>
                    <a:pt x="36" y="312"/>
                    <a:pt x="25" y="305"/>
                    <a:pt x="26" y="303"/>
                  </a:cubicBezTo>
                  <a:cubicBezTo>
                    <a:pt x="57" y="209"/>
                    <a:pt x="65" y="87"/>
                    <a:pt x="4" y="5"/>
                  </a:cubicBezTo>
                  <a:cubicBezTo>
                    <a:pt x="0" y="0"/>
                    <a:pt x="9" y="12"/>
                    <a:pt x="10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17"/>
            <p:cNvSpPr/>
            <p:nvPr/>
          </p:nvSpPr>
          <p:spPr>
            <a:xfrm>
              <a:off x="2440812" y="6069964"/>
              <a:ext cx="145172" cy="286386"/>
            </a:xfrm>
            <a:custGeom>
              <a:avLst/>
              <a:gdLst/>
              <a:ahLst/>
              <a:cxnLst/>
              <a:rect l="l" t="t" r="r" b="b"/>
              <a:pathLst>
                <a:path w="106" h="292" extrusionOk="0">
                  <a:moveTo>
                    <a:pt x="13" y="11"/>
                  </a:moveTo>
                  <a:cubicBezTo>
                    <a:pt x="92" y="79"/>
                    <a:pt x="106" y="194"/>
                    <a:pt x="90" y="292"/>
                  </a:cubicBezTo>
                  <a:cubicBezTo>
                    <a:pt x="90" y="289"/>
                    <a:pt x="78" y="285"/>
                    <a:pt x="78" y="282"/>
                  </a:cubicBezTo>
                  <a:cubicBezTo>
                    <a:pt x="94" y="187"/>
                    <a:pt x="82" y="70"/>
                    <a:pt x="5" y="4"/>
                  </a:cubicBezTo>
                  <a:cubicBezTo>
                    <a:pt x="0" y="0"/>
                    <a:pt x="11" y="10"/>
                    <a:pt x="13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17"/>
            <p:cNvSpPr/>
            <p:nvPr/>
          </p:nvSpPr>
          <p:spPr>
            <a:xfrm>
              <a:off x="2499703" y="5933636"/>
              <a:ext cx="78064" cy="422714"/>
            </a:xfrm>
            <a:custGeom>
              <a:avLst/>
              <a:gdLst/>
              <a:ahLst/>
              <a:cxnLst/>
              <a:rect l="l" t="t" r="r" b="b"/>
              <a:pathLst>
                <a:path w="57" h="431" extrusionOk="0">
                  <a:moveTo>
                    <a:pt x="50" y="18"/>
                  </a:moveTo>
                  <a:cubicBezTo>
                    <a:pt x="0" y="133"/>
                    <a:pt x="5" y="298"/>
                    <a:pt x="30" y="431"/>
                  </a:cubicBezTo>
                  <a:cubicBezTo>
                    <a:pt x="29" y="428"/>
                    <a:pt x="38" y="418"/>
                    <a:pt x="37" y="414"/>
                  </a:cubicBezTo>
                  <a:cubicBezTo>
                    <a:pt x="13" y="285"/>
                    <a:pt x="7" y="119"/>
                    <a:pt x="55" y="6"/>
                  </a:cubicBezTo>
                  <a:cubicBezTo>
                    <a:pt x="57" y="0"/>
                    <a:pt x="50" y="16"/>
                    <a:pt x="5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17"/>
            <p:cNvSpPr/>
            <p:nvPr/>
          </p:nvSpPr>
          <p:spPr>
            <a:xfrm>
              <a:off x="2606528" y="6161175"/>
              <a:ext cx="64369" cy="195175"/>
            </a:xfrm>
            <a:custGeom>
              <a:avLst/>
              <a:gdLst/>
              <a:ahLst/>
              <a:cxnLst/>
              <a:rect l="l" t="t" r="r" b="b"/>
              <a:pathLst>
                <a:path w="47" h="199" extrusionOk="0">
                  <a:moveTo>
                    <a:pt x="5" y="7"/>
                  </a:moveTo>
                  <a:cubicBezTo>
                    <a:pt x="41" y="53"/>
                    <a:pt x="47" y="132"/>
                    <a:pt x="40" y="199"/>
                  </a:cubicBezTo>
                  <a:cubicBezTo>
                    <a:pt x="40" y="197"/>
                    <a:pt x="35" y="194"/>
                    <a:pt x="35" y="192"/>
                  </a:cubicBezTo>
                  <a:cubicBezTo>
                    <a:pt x="42" y="127"/>
                    <a:pt x="36" y="48"/>
                    <a:pt x="2" y="3"/>
                  </a:cubicBezTo>
                  <a:cubicBezTo>
                    <a:pt x="0" y="0"/>
                    <a:pt x="5" y="6"/>
                    <a:pt x="5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17"/>
            <p:cNvSpPr/>
            <p:nvPr/>
          </p:nvSpPr>
          <p:spPr>
            <a:xfrm>
              <a:off x="2584615" y="5999348"/>
              <a:ext cx="78065" cy="357002"/>
            </a:xfrm>
            <a:custGeom>
              <a:avLst/>
              <a:gdLst/>
              <a:ahLst/>
              <a:cxnLst/>
              <a:rect l="l" t="t" r="r" b="b"/>
              <a:pathLst>
                <a:path w="57" h="364" extrusionOk="0">
                  <a:moveTo>
                    <a:pt x="49" y="15"/>
                  </a:moveTo>
                  <a:cubicBezTo>
                    <a:pt x="0" y="112"/>
                    <a:pt x="5" y="251"/>
                    <a:pt x="30" y="364"/>
                  </a:cubicBezTo>
                  <a:cubicBezTo>
                    <a:pt x="30" y="361"/>
                    <a:pt x="38" y="353"/>
                    <a:pt x="37" y="350"/>
                  </a:cubicBezTo>
                  <a:cubicBezTo>
                    <a:pt x="13" y="241"/>
                    <a:pt x="6" y="100"/>
                    <a:pt x="54" y="5"/>
                  </a:cubicBezTo>
                  <a:cubicBezTo>
                    <a:pt x="57" y="0"/>
                    <a:pt x="50" y="13"/>
                    <a:pt x="49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17"/>
            <p:cNvSpPr/>
            <p:nvPr/>
          </p:nvSpPr>
          <p:spPr>
            <a:xfrm>
              <a:off x="2650353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74" y="14"/>
                  </a:moveTo>
                  <a:cubicBezTo>
                    <a:pt x="11" y="107"/>
                    <a:pt x="0" y="265"/>
                    <a:pt x="13" y="399"/>
                  </a:cubicBezTo>
                  <a:cubicBezTo>
                    <a:pt x="13" y="396"/>
                    <a:pt x="23" y="389"/>
                    <a:pt x="22" y="386"/>
                  </a:cubicBezTo>
                  <a:cubicBezTo>
                    <a:pt x="10" y="255"/>
                    <a:pt x="19" y="96"/>
                    <a:pt x="80" y="5"/>
                  </a:cubicBezTo>
                  <a:cubicBezTo>
                    <a:pt x="84" y="0"/>
                    <a:pt x="75" y="13"/>
                    <a:pt x="74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17"/>
            <p:cNvSpPr/>
            <p:nvPr/>
          </p:nvSpPr>
          <p:spPr>
            <a:xfrm>
              <a:off x="2613376" y="6011118"/>
              <a:ext cx="65739" cy="345232"/>
            </a:xfrm>
            <a:custGeom>
              <a:avLst/>
              <a:gdLst/>
              <a:ahLst/>
              <a:cxnLst/>
              <a:rect l="l" t="t" r="r" b="b"/>
              <a:pathLst>
                <a:path w="48" h="352" extrusionOk="0">
                  <a:moveTo>
                    <a:pt x="42" y="12"/>
                  </a:moveTo>
                  <a:cubicBezTo>
                    <a:pt x="7" y="94"/>
                    <a:pt x="0" y="233"/>
                    <a:pt x="7" y="352"/>
                  </a:cubicBezTo>
                  <a:cubicBezTo>
                    <a:pt x="7" y="349"/>
                    <a:pt x="13" y="343"/>
                    <a:pt x="13" y="340"/>
                  </a:cubicBezTo>
                  <a:cubicBezTo>
                    <a:pt x="5" y="225"/>
                    <a:pt x="11" y="84"/>
                    <a:pt x="46" y="4"/>
                  </a:cubicBezTo>
                  <a:cubicBezTo>
                    <a:pt x="48" y="0"/>
                    <a:pt x="43" y="11"/>
                    <a:pt x="42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17"/>
            <p:cNvSpPr/>
            <p:nvPr/>
          </p:nvSpPr>
          <p:spPr>
            <a:xfrm>
              <a:off x="2691441" y="6047405"/>
              <a:ext cx="98608" cy="308945"/>
            </a:xfrm>
            <a:custGeom>
              <a:avLst/>
              <a:gdLst/>
              <a:ahLst/>
              <a:cxnLst/>
              <a:rect l="l" t="t" r="r" b="b"/>
              <a:pathLst>
                <a:path w="72" h="315" extrusionOk="0">
                  <a:moveTo>
                    <a:pt x="62" y="13"/>
                  </a:moveTo>
                  <a:cubicBezTo>
                    <a:pt x="0" y="97"/>
                    <a:pt x="5" y="218"/>
                    <a:pt x="37" y="315"/>
                  </a:cubicBezTo>
                  <a:cubicBezTo>
                    <a:pt x="36" y="312"/>
                    <a:pt x="47" y="305"/>
                    <a:pt x="46" y="303"/>
                  </a:cubicBezTo>
                  <a:cubicBezTo>
                    <a:pt x="15" y="209"/>
                    <a:pt x="7" y="87"/>
                    <a:pt x="68" y="5"/>
                  </a:cubicBezTo>
                  <a:cubicBezTo>
                    <a:pt x="72" y="0"/>
                    <a:pt x="63" y="12"/>
                    <a:pt x="62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17"/>
            <p:cNvSpPr/>
            <p:nvPr/>
          </p:nvSpPr>
          <p:spPr>
            <a:xfrm>
              <a:off x="2542159" y="5971887"/>
              <a:ext cx="78065" cy="384463"/>
            </a:xfrm>
            <a:custGeom>
              <a:avLst/>
              <a:gdLst/>
              <a:ahLst/>
              <a:cxnLst/>
              <a:rect l="l" t="t" r="r" b="b"/>
              <a:pathLst>
                <a:path w="57" h="392" extrusionOk="0">
                  <a:moveTo>
                    <a:pt x="8" y="16"/>
                  </a:moveTo>
                  <a:cubicBezTo>
                    <a:pt x="57" y="121"/>
                    <a:pt x="53" y="271"/>
                    <a:pt x="28" y="392"/>
                  </a:cubicBezTo>
                  <a:cubicBezTo>
                    <a:pt x="29" y="389"/>
                    <a:pt x="20" y="380"/>
                    <a:pt x="21" y="377"/>
                  </a:cubicBezTo>
                  <a:cubicBezTo>
                    <a:pt x="45" y="259"/>
                    <a:pt x="51" y="108"/>
                    <a:pt x="3" y="5"/>
                  </a:cubicBezTo>
                  <a:cubicBezTo>
                    <a:pt x="0" y="0"/>
                    <a:pt x="7" y="14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4" name="Google Shape;1164;p17"/>
            <p:cNvSpPr/>
            <p:nvPr/>
          </p:nvSpPr>
          <p:spPr>
            <a:xfrm>
              <a:off x="2602420" y="5965021"/>
              <a:ext cx="115043" cy="391329"/>
            </a:xfrm>
            <a:custGeom>
              <a:avLst/>
              <a:gdLst/>
              <a:ahLst/>
              <a:cxnLst/>
              <a:rect l="l" t="t" r="r" b="b"/>
              <a:pathLst>
                <a:path w="84" h="399" extrusionOk="0">
                  <a:moveTo>
                    <a:pt x="10" y="14"/>
                  </a:moveTo>
                  <a:cubicBezTo>
                    <a:pt x="72" y="107"/>
                    <a:pt x="84" y="265"/>
                    <a:pt x="71" y="399"/>
                  </a:cubicBezTo>
                  <a:cubicBezTo>
                    <a:pt x="71" y="396"/>
                    <a:pt x="61" y="389"/>
                    <a:pt x="62" y="386"/>
                  </a:cubicBezTo>
                  <a:cubicBezTo>
                    <a:pt x="74" y="255"/>
                    <a:pt x="65" y="96"/>
                    <a:pt x="4" y="5"/>
                  </a:cubicBezTo>
                  <a:cubicBezTo>
                    <a:pt x="0" y="0"/>
                    <a:pt x="9" y="13"/>
                    <a:pt x="1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17"/>
            <p:cNvSpPr/>
            <p:nvPr/>
          </p:nvSpPr>
          <p:spPr>
            <a:xfrm>
              <a:off x="2277834" y="5717866"/>
              <a:ext cx="279390" cy="638484"/>
            </a:xfrm>
            <a:custGeom>
              <a:avLst/>
              <a:gdLst/>
              <a:ahLst/>
              <a:cxnLst/>
              <a:rect l="l" t="t" r="r" b="b"/>
              <a:pathLst>
                <a:path w="204" h="651" extrusionOk="0">
                  <a:moveTo>
                    <a:pt x="24" y="23"/>
                  </a:moveTo>
                  <a:cubicBezTo>
                    <a:pt x="176" y="174"/>
                    <a:pt x="204" y="432"/>
                    <a:pt x="172" y="651"/>
                  </a:cubicBezTo>
                  <a:cubicBezTo>
                    <a:pt x="173" y="645"/>
                    <a:pt x="149" y="635"/>
                    <a:pt x="150" y="629"/>
                  </a:cubicBezTo>
                  <a:cubicBezTo>
                    <a:pt x="181" y="417"/>
                    <a:pt x="157" y="156"/>
                    <a:pt x="9" y="8"/>
                  </a:cubicBezTo>
                  <a:cubicBezTo>
                    <a:pt x="0" y="0"/>
                    <a:pt x="22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17"/>
            <p:cNvSpPr/>
            <p:nvPr/>
          </p:nvSpPr>
          <p:spPr>
            <a:xfrm>
              <a:off x="2531202" y="5583500"/>
              <a:ext cx="125999" cy="772850"/>
            </a:xfrm>
            <a:custGeom>
              <a:avLst/>
              <a:gdLst/>
              <a:ahLst/>
              <a:cxnLst/>
              <a:rect l="l" t="t" r="r" b="b"/>
              <a:pathLst>
                <a:path w="92" h="788" extrusionOk="0">
                  <a:moveTo>
                    <a:pt x="11" y="29"/>
                  </a:moveTo>
                  <a:cubicBezTo>
                    <a:pt x="80" y="212"/>
                    <a:pt x="92" y="523"/>
                    <a:pt x="78" y="788"/>
                  </a:cubicBezTo>
                  <a:cubicBezTo>
                    <a:pt x="78" y="781"/>
                    <a:pt x="67" y="769"/>
                    <a:pt x="68" y="762"/>
                  </a:cubicBezTo>
                  <a:cubicBezTo>
                    <a:pt x="82" y="505"/>
                    <a:pt x="71" y="189"/>
                    <a:pt x="4" y="10"/>
                  </a:cubicBezTo>
                  <a:cubicBezTo>
                    <a:pt x="0" y="0"/>
                    <a:pt x="10" y="26"/>
                    <a:pt x="11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17"/>
            <p:cNvSpPr/>
            <p:nvPr/>
          </p:nvSpPr>
          <p:spPr>
            <a:xfrm>
              <a:off x="3006439" y="5717866"/>
              <a:ext cx="278020" cy="638484"/>
            </a:xfrm>
            <a:custGeom>
              <a:avLst/>
              <a:gdLst/>
              <a:ahLst/>
              <a:cxnLst/>
              <a:rect l="l" t="t" r="r" b="b"/>
              <a:pathLst>
                <a:path w="203" h="651" extrusionOk="0">
                  <a:moveTo>
                    <a:pt x="24" y="23"/>
                  </a:moveTo>
                  <a:cubicBezTo>
                    <a:pt x="176" y="174"/>
                    <a:pt x="203" y="432"/>
                    <a:pt x="172" y="651"/>
                  </a:cubicBezTo>
                  <a:cubicBezTo>
                    <a:pt x="172" y="645"/>
                    <a:pt x="149" y="635"/>
                    <a:pt x="150" y="629"/>
                  </a:cubicBezTo>
                  <a:cubicBezTo>
                    <a:pt x="180" y="417"/>
                    <a:pt x="156" y="156"/>
                    <a:pt x="8" y="8"/>
                  </a:cubicBezTo>
                  <a:cubicBezTo>
                    <a:pt x="0" y="0"/>
                    <a:pt x="21" y="20"/>
                    <a:pt x="24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17"/>
            <p:cNvSpPr/>
            <p:nvPr/>
          </p:nvSpPr>
          <p:spPr>
            <a:xfrm>
              <a:off x="2168270" y="5583500"/>
              <a:ext cx="124630" cy="772850"/>
            </a:xfrm>
            <a:custGeom>
              <a:avLst/>
              <a:gdLst/>
              <a:ahLst/>
              <a:cxnLst/>
              <a:rect l="l" t="t" r="r" b="b"/>
              <a:pathLst>
                <a:path w="91" h="788" extrusionOk="0">
                  <a:moveTo>
                    <a:pt x="10" y="29"/>
                  </a:moveTo>
                  <a:cubicBezTo>
                    <a:pt x="79" y="212"/>
                    <a:pt x="91" y="523"/>
                    <a:pt x="77" y="788"/>
                  </a:cubicBezTo>
                  <a:cubicBezTo>
                    <a:pt x="77" y="781"/>
                    <a:pt x="67" y="769"/>
                    <a:pt x="67" y="762"/>
                  </a:cubicBezTo>
                  <a:cubicBezTo>
                    <a:pt x="81" y="505"/>
                    <a:pt x="70" y="189"/>
                    <a:pt x="3" y="10"/>
                  </a:cubicBezTo>
                  <a:cubicBezTo>
                    <a:pt x="0" y="0"/>
                    <a:pt x="9" y="26"/>
                    <a:pt x="10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17"/>
            <p:cNvSpPr/>
            <p:nvPr/>
          </p:nvSpPr>
          <p:spPr>
            <a:xfrm>
              <a:off x="1782054" y="5666865"/>
              <a:ext cx="191739" cy="689485"/>
            </a:xfrm>
            <a:custGeom>
              <a:avLst/>
              <a:gdLst/>
              <a:ahLst/>
              <a:cxnLst/>
              <a:rect l="l" t="t" r="r" b="b"/>
              <a:pathLst>
                <a:path w="140" h="703" extrusionOk="0">
                  <a:moveTo>
                    <a:pt x="19" y="29"/>
                  </a:moveTo>
                  <a:cubicBezTo>
                    <a:pt x="140" y="216"/>
                    <a:pt x="128" y="485"/>
                    <a:pt x="67" y="703"/>
                  </a:cubicBezTo>
                  <a:cubicBezTo>
                    <a:pt x="69" y="697"/>
                    <a:pt x="48" y="682"/>
                    <a:pt x="50" y="676"/>
                  </a:cubicBezTo>
                  <a:cubicBezTo>
                    <a:pt x="109" y="465"/>
                    <a:pt x="124" y="193"/>
                    <a:pt x="7" y="10"/>
                  </a:cubicBezTo>
                  <a:cubicBezTo>
                    <a:pt x="0" y="0"/>
                    <a:pt x="17" y="26"/>
                    <a:pt x="1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17"/>
            <p:cNvSpPr/>
            <p:nvPr/>
          </p:nvSpPr>
          <p:spPr>
            <a:xfrm>
              <a:off x="3200916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4" y="884"/>
                    <a:pt x="43" y="870"/>
                    <a:pt x="42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17"/>
            <p:cNvSpPr/>
            <p:nvPr/>
          </p:nvSpPr>
          <p:spPr>
            <a:xfrm>
              <a:off x="2836613" y="5481499"/>
              <a:ext cx="220499" cy="874851"/>
            </a:xfrm>
            <a:custGeom>
              <a:avLst/>
              <a:gdLst/>
              <a:ahLst/>
              <a:cxnLst/>
              <a:rect l="l" t="t" r="r" b="b"/>
              <a:pathLst>
                <a:path w="161" h="892" extrusionOk="0">
                  <a:moveTo>
                    <a:pt x="142" y="32"/>
                  </a:moveTo>
                  <a:cubicBezTo>
                    <a:pt x="22" y="239"/>
                    <a:pt x="0" y="592"/>
                    <a:pt x="25" y="892"/>
                  </a:cubicBezTo>
                  <a:cubicBezTo>
                    <a:pt x="25" y="884"/>
                    <a:pt x="43" y="870"/>
                    <a:pt x="43" y="862"/>
                  </a:cubicBezTo>
                  <a:cubicBezTo>
                    <a:pt x="18" y="571"/>
                    <a:pt x="37" y="214"/>
                    <a:pt x="154" y="11"/>
                  </a:cubicBezTo>
                  <a:cubicBezTo>
                    <a:pt x="161" y="0"/>
                    <a:pt x="144" y="29"/>
                    <a:pt x="142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17"/>
            <p:cNvSpPr/>
            <p:nvPr/>
          </p:nvSpPr>
          <p:spPr>
            <a:xfrm>
              <a:off x="2718832" y="5299075"/>
              <a:ext cx="99977" cy="1057275"/>
            </a:xfrm>
            <a:custGeom>
              <a:avLst/>
              <a:gdLst/>
              <a:ahLst/>
              <a:cxnLst/>
              <a:rect l="l" t="t" r="r" b="b"/>
              <a:pathLst>
                <a:path w="73" h="1078" extrusionOk="0">
                  <a:moveTo>
                    <a:pt x="64" y="38"/>
                  </a:moveTo>
                  <a:cubicBezTo>
                    <a:pt x="10" y="289"/>
                    <a:pt x="0" y="715"/>
                    <a:pt x="12" y="1078"/>
                  </a:cubicBezTo>
                  <a:cubicBezTo>
                    <a:pt x="11" y="1069"/>
                    <a:pt x="20" y="1052"/>
                    <a:pt x="19" y="1042"/>
                  </a:cubicBezTo>
                  <a:cubicBezTo>
                    <a:pt x="9" y="690"/>
                    <a:pt x="17" y="258"/>
                    <a:pt x="70" y="13"/>
                  </a:cubicBezTo>
                  <a:cubicBezTo>
                    <a:pt x="73" y="0"/>
                    <a:pt x="65" y="34"/>
                    <a:pt x="64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17"/>
            <p:cNvSpPr/>
            <p:nvPr/>
          </p:nvSpPr>
          <p:spPr>
            <a:xfrm>
              <a:off x="3413197" y="5411864"/>
              <a:ext cx="150651" cy="944486"/>
            </a:xfrm>
            <a:custGeom>
              <a:avLst/>
              <a:gdLst/>
              <a:ahLst/>
              <a:cxnLst/>
              <a:rect l="l" t="t" r="r" b="b"/>
              <a:pathLst>
                <a:path w="110" h="963" extrusionOk="0">
                  <a:moveTo>
                    <a:pt x="95" y="40"/>
                  </a:moveTo>
                  <a:cubicBezTo>
                    <a:pt x="0" y="297"/>
                    <a:pt x="8" y="665"/>
                    <a:pt x="57" y="963"/>
                  </a:cubicBezTo>
                  <a:cubicBezTo>
                    <a:pt x="55" y="955"/>
                    <a:pt x="72" y="934"/>
                    <a:pt x="70" y="926"/>
                  </a:cubicBezTo>
                  <a:cubicBezTo>
                    <a:pt x="24" y="638"/>
                    <a:pt x="12" y="265"/>
                    <a:pt x="104" y="14"/>
                  </a:cubicBezTo>
                  <a:cubicBezTo>
                    <a:pt x="110" y="0"/>
                    <a:pt x="96" y="36"/>
                    <a:pt x="95" y="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17"/>
            <p:cNvSpPr/>
            <p:nvPr/>
          </p:nvSpPr>
          <p:spPr>
            <a:xfrm>
              <a:off x="849386" y="5603115"/>
              <a:ext cx="220499" cy="753235"/>
            </a:xfrm>
            <a:custGeom>
              <a:avLst/>
              <a:gdLst/>
              <a:ahLst/>
              <a:cxnLst/>
              <a:rect l="l" t="t" r="r" b="b"/>
              <a:pathLst>
                <a:path w="161" h="768" extrusionOk="0">
                  <a:moveTo>
                    <a:pt x="19" y="28"/>
                  </a:moveTo>
                  <a:cubicBezTo>
                    <a:pt x="139" y="206"/>
                    <a:pt x="161" y="509"/>
                    <a:pt x="136" y="768"/>
                  </a:cubicBezTo>
                  <a:cubicBezTo>
                    <a:pt x="137" y="761"/>
                    <a:pt x="118" y="749"/>
                    <a:pt x="119" y="742"/>
                  </a:cubicBezTo>
                  <a:cubicBezTo>
                    <a:pt x="143" y="492"/>
                    <a:pt x="124" y="184"/>
                    <a:pt x="7" y="10"/>
                  </a:cubicBezTo>
                  <a:cubicBezTo>
                    <a:pt x="0" y="0"/>
                    <a:pt x="17" y="25"/>
                    <a:pt x="19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5" name="Google Shape;1175;p17"/>
            <p:cNvSpPr/>
            <p:nvPr/>
          </p:nvSpPr>
          <p:spPr>
            <a:xfrm>
              <a:off x="530280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14" y="29"/>
                  </a:moveTo>
                  <a:cubicBezTo>
                    <a:pt x="101" y="216"/>
                    <a:pt x="93" y="485"/>
                    <a:pt x="49" y="703"/>
                  </a:cubicBezTo>
                  <a:cubicBezTo>
                    <a:pt x="50" y="697"/>
                    <a:pt x="35" y="682"/>
                    <a:pt x="36" y="676"/>
                  </a:cubicBezTo>
                  <a:cubicBezTo>
                    <a:pt x="79" y="465"/>
                    <a:pt x="90" y="193"/>
                    <a:pt x="5" y="10"/>
                  </a:cubicBezTo>
                  <a:cubicBezTo>
                    <a:pt x="0" y="0"/>
                    <a:pt x="12" y="26"/>
                    <a:pt x="14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6" name="Google Shape;1176;p17"/>
            <p:cNvSpPr/>
            <p:nvPr/>
          </p:nvSpPr>
          <p:spPr>
            <a:xfrm>
              <a:off x="311150" y="5717866"/>
              <a:ext cx="204064" cy="638484"/>
            </a:xfrm>
            <a:custGeom>
              <a:avLst/>
              <a:gdLst/>
              <a:ahLst/>
              <a:cxnLst/>
              <a:rect l="l" t="t" r="r" b="b"/>
              <a:pathLst>
                <a:path w="149" h="651" extrusionOk="0">
                  <a:moveTo>
                    <a:pt x="18" y="23"/>
                  </a:moveTo>
                  <a:cubicBezTo>
                    <a:pt x="129" y="174"/>
                    <a:pt x="149" y="432"/>
                    <a:pt x="126" y="651"/>
                  </a:cubicBezTo>
                  <a:cubicBezTo>
                    <a:pt x="126" y="645"/>
                    <a:pt x="109" y="635"/>
                    <a:pt x="110" y="629"/>
                  </a:cubicBezTo>
                  <a:cubicBezTo>
                    <a:pt x="132" y="417"/>
                    <a:pt x="115" y="156"/>
                    <a:pt x="7" y="8"/>
                  </a:cubicBezTo>
                  <a:cubicBezTo>
                    <a:pt x="0" y="0"/>
                    <a:pt x="16" y="20"/>
                    <a:pt x="18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7" name="Google Shape;1177;p17"/>
            <p:cNvSpPr/>
            <p:nvPr/>
          </p:nvSpPr>
          <p:spPr>
            <a:xfrm>
              <a:off x="1273949" y="5919906"/>
              <a:ext cx="91761" cy="436444"/>
            </a:xfrm>
            <a:custGeom>
              <a:avLst/>
              <a:gdLst/>
              <a:ahLst/>
              <a:cxnLst/>
              <a:rect l="l" t="t" r="r" b="b"/>
              <a:pathLst>
                <a:path w="67" h="445" extrusionOk="0">
                  <a:moveTo>
                    <a:pt x="8" y="16"/>
                  </a:moveTo>
                  <a:cubicBezTo>
                    <a:pt x="58" y="120"/>
                    <a:pt x="67" y="295"/>
                    <a:pt x="56" y="445"/>
                  </a:cubicBezTo>
                  <a:cubicBezTo>
                    <a:pt x="57" y="441"/>
                    <a:pt x="49" y="434"/>
                    <a:pt x="49" y="430"/>
                  </a:cubicBezTo>
                  <a:cubicBezTo>
                    <a:pt x="59" y="285"/>
                    <a:pt x="51" y="107"/>
                    <a:pt x="3" y="6"/>
                  </a:cubicBezTo>
                  <a:cubicBezTo>
                    <a:pt x="0" y="0"/>
                    <a:pt x="7" y="15"/>
                    <a:pt x="8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17"/>
            <p:cNvSpPr/>
            <p:nvPr/>
          </p:nvSpPr>
          <p:spPr>
            <a:xfrm>
              <a:off x="1071255" y="5557999"/>
              <a:ext cx="108194" cy="798351"/>
            </a:xfrm>
            <a:custGeom>
              <a:avLst/>
              <a:gdLst/>
              <a:ahLst/>
              <a:cxnLst/>
              <a:rect l="l" t="t" r="r" b="b"/>
              <a:pathLst>
                <a:path w="79" h="814" extrusionOk="0">
                  <a:moveTo>
                    <a:pt x="68" y="34"/>
                  </a:moveTo>
                  <a:cubicBezTo>
                    <a:pt x="0" y="251"/>
                    <a:pt x="6" y="562"/>
                    <a:pt x="42" y="814"/>
                  </a:cubicBezTo>
                  <a:cubicBezTo>
                    <a:pt x="41" y="808"/>
                    <a:pt x="53" y="789"/>
                    <a:pt x="52" y="783"/>
                  </a:cubicBezTo>
                  <a:cubicBezTo>
                    <a:pt x="18" y="539"/>
                    <a:pt x="8" y="224"/>
                    <a:pt x="76" y="12"/>
                  </a:cubicBezTo>
                  <a:cubicBezTo>
                    <a:pt x="79" y="0"/>
                    <a:pt x="70" y="30"/>
                    <a:pt x="68" y="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17"/>
            <p:cNvSpPr/>
            <p:nvPr/>
          </p:nvSpPr>
          <p:spPr>
            <a:xfrm>
              <a:off x="1449252" y="5583500"/>
              <a:ext cx="91761" cy="772850"/>
            </a:xfrm>
            <a:custGeom>
              <a:avLst/>
              <a:gdLst/>
              <a:ahLst/>
              <a:cxnLst/>
              <a:rect l="l" t="t" r="r" b="b"/>
              <a:pathLst>
                <a:path w="67" h="788" extrusionOk="0">
                  <a:moveTo>
                    <a:pt x="59" y="29"/>
                  </a:moveTo>
                  <a:cubicBezTo>
                    <a:pt x="9" y="212"/>
                    <a:pt x="0" y="523"/>
                    <a:pt x="11" y="788"/>
                  </a:cubicBezTo>
                  <a:cubicBezTo>
                    <a:pt x="10" y="781"/>
                    <a:pt x="18" y="769"/>
                    <a:pt x="18" y="762"/>
                  </a:cubicBezTo>
                  <a:cubicBezTo>
                    <a:pt x="8" y="505"/>
                    <a:pt x="16" y="189"/>
                    <a:pt x="64" y="10"/>
                  </a:cubicBezTo>
                  <a:cubicBezTo>
                    <a:pt x="67" y="0"/>
                    <a:pt x="60" y="26"/>
                    <a:pt x="59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17"/>
            <p:cNvSpPr/>
            <p:nvPr/>
          </p:nvSpPr>
          <p:spPr>
            <a:xfrm>
              <a:off x="1964206" y="5666865"/>
              <a:ext cx="138325" cy="689485"/>
            </a:xfrm>
            <a:custGeom>
              <a:avLst/>
              <a:gdLst/>
              <a:ahLst/>
              <a:cxnLst/>
              <a:rect l="l" t="t" r="r" b="b"/>
              <a:pathLst>
                <a:path w="101" h="703" extrusionOk="0">
                  <a:moveTo>
                    <a:pt x="87" y="29"/>
                  </a:moveTo>
                  <a:cubicBezTo>
                    <a:pt x="0" y="216"/>
                    <a:pt x="8" y="485"/>
                    <a:pt x="52" y="703"/>
                  </a:cubicBezTo>
                  <a:cubicBezTo>
                    <a:pt x="51" y="697"/>
                    <a:pt x="66" y="682"/>
                    <a:pt x="65" y="676"/>
                  </a:cubicBezTo>
                  <a:cubicBezTo>
                    <a:pt x="22" y="465"/>
                    <a:pt x="11" y="193"/>
                    <a:pt x="96" y="10"/>
                  </a:cubicBezTo>
                  <a:cubicBezTo>
                    <a:pt x="101" y="0"/>
                    <a:pt x="89" y="26"/>
                    <a:pt x="87" y="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17"/>
            <p:cNvSpPr/>
            <p:nvPr/>
          </p:nvSpPr>
          <p:spPr>
            <a:xfrm>
              <a:off x="724757" y="5496210"/>
              <a:ext cx="109564" cy="860140"/>
            </a:xfrm>
            <a:custGeom>
              <a:avLst/>
              <a:gdLst/>
              <a:ahLst/>
              <a:cxnLst/>
              <a:rect l="l" t="t" r="r" b="b"/>
              <a:pathLst>
                <a:path w="80" h="877" extrusionOk="0">
                  <a:moveTo>
                    <a:pt x="11" y="37"/>
                  </a:moveTo>
                  <a:cubicBezTo>
                    <a:pt x="80" y="271"/>
                    <a:pt x="74" y="606"/>
                    <a:pt x="39" y="877"/>
                  </a:cubicBezTo>
                  <a:cubicBezTo>
                    <a:pt x="40" y="870"/>
                    <a:pt x="28" y="850"/>
                    <a:pt x="29" y="843"/>
                  </a:cubicBezTo>
                  <a:cubicBezTo>
                    <a:pt x="63" y="581"/>
                    <a:pt x="71" y="242"/>
                    <a:pt x="3" y="13"/>
                  </a:cubicBezTo>
                  <a:cubicBezTo>
                    <a:pt x="0" y="0"/>
                    <a:pt x="9" y="33"/>
                    <a:pt x="11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17"/>
            <p:cNvSpPr/>
            <p:nvPr/>
          </p:nvSpPr>
          <p:spPr>
            <a:xfrm>
              <a:off x="1605382" y="5481499"/>
              <a:ext cx="160238" cy="874851"/>
            </a:xfrm>
            <a:custGeom>
              <a:avLst/>
              <a:gdLst/>
              <a:ahLst/>
              <a:cxnLst/>
              <a:rect l="l" t="t" r="r" b="b"/>
              <a:pathLst>
                <a:path w="117" h="892" extrusionOk="0">
                  <a:moveTo>
                    <a:pt x="14" y="32"/>
                  </a:moveTo>
                  <a:cubicBezTo>
                    <a:pt x="101" y="239"/>
                    <a:pt x="117" y="592"/>
                    <a:pt x="99" y="892"/>
                  </a:cubicBezTo>
                  <a:cubicBezTo>
                    <a:pt x="99" y="884"/>
                    <a:pt x="86" y="870"/>
                    <a:pt x="86" y="862"/>
                  </a:cubicBezTo>
                  <a:cubicBezTo>
                    <a:pt x="104" y="571"/>
                    <a:pt x="90" y="214"/>
                    <a:pt x="5" y="11"/>
                  </a:cubicBezTo>
                  <a:cubicBezTo>
                    <a:pt x="0" y="0"/>
                    <a:pt x="12" y="29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183" name="Google Shape;1183;p17"/>
          <p:cNvCxnSpPr/>
          <p:nvPr/>
        </p:nvCxnSpPr>
        <p:spPr>
          <a:xfrm>
            <a:off x="243127" y="5932967"/>
            <a:ext cx="8686800" cy="0"/>
          </a:xfrm>
          <a:prstGeom prst="straightConnector1">
            <a:avLst/>
          </a:prstGeom>
          <a:noFill/>
          <a:ln w="254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84" name="Google Shape;1184;p17"/>
          <p:cNvSpPr>
            <a:spLocks noGrp="1"/>
          </p:cNvSpPr>
          <p:nvPr>
            <p:ph type="pic" idx="2"/>
          </p:nvPr>
        </p:nvSpPr>
        <p:spPr>
          <a:xfrm>
            <a:off x="990600" y="838200"/>
            <a:ext cx="3429000" cy="48768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5" name="Google Shape;1185;p17"/>
          <p:cNvSpPr>
            <a:spLocks noGrp="1"/>
          </p:cNvSpPr>
          <p:nvPr>
            <p:ph type="pic" idx="3"/>
          </p:nvPr>
        </p:nvSpPr>
        <p:spPr>
          <a:xfrm>
            <a:off x="4800600" y="838200"/>
            <a:ext cx="3429000" cy="48768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86" name="Google Shape;1186;p17"/>
          <p:cNvSpPr txBox="1">
            <a:spLocks noGrp="1"/>
          </p:cNvSpPr>
          <p:nvPr>
            <p:ph type="body" idx="1"/>
          </p:nvPr>
        </p:nvSpPr>
        <p:spPr>
          <a:xfrm>
            <a:off x="990600" y="5943600"/>
            <a:ext cx="3429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7" name="Google Shape;1187;p17"/>
          <p:cNvSpPr txBox="1">
            <a:spLocks noGrp="1"/>
          </p:cNvSpPr>
          <p:nvPr>
            <p:ph type="body" idx="4"/>
          </p:nvPr>
        </p:nvSpPr>
        <p:spPr>
          <a:xfrm>
            <a:off x="4876800" y="5943600"/>
            <a:ext cx="34290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i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-Up Landscape with Captions">
  <p:cSld name="2-Up Landscape with Captions"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18"/>
          <p:cNvSpPr>
            <a:spLocks noGrp="1"/>
          </p:cNvSpPr>
          <p:nvPr>
            <p:ph type="pic" idx="2"/>
          </p:nvPr>
        </p:nvSpPr>
        <p:spPr>
          <a:xfrm>
            <a:off x="838200" y="16002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0" name="Google Shape;1190;p18"/>
          <p:cNvSpPr>
            <a:spLocks noGrp="1"/>
          </p:cNvSpPr>
          <p:nvPr>
            <p:ph type="pic" idx="3"/>
          </p:nvPr>
        </p:nvSpPr>
        <p:spPr>
          <a:xfrm>
            <a:off x="4724400" y="16002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1" name="Google Shape;1191;p18"/>
          <p:cNvSpPr txBox="1">
            <a:spLocks noGrp="1"/>
          </p:cNvSpPr>
          <p:nvPr>
            <p:ph type="body" idx="1"/>
          </p:nvPr>
        </p:nvSpPr>
        <p:spPr>
          <a:xfrm>
            <a:off x="838200" y="4267200"/>
            <a:ext cx="365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2" name="Google Shape;1192;p18"/>
          <p:cNvSpPr txBox="1">
            <a:spLocks noGrp="1"/>
          </p:cNvSpPr>
          <p:nvPr>
            <p:ph type="body" idx="4"/>
          </p:nvPr>
        </p:nvSpPr>
        <p:spPr>
          <a:xfrm>
            <a:off x="4724400" y="4267200"/>
            <a:ext cx="365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-Up Landscape with Caption">
  <p:cSld name="3-Up Landscape with Caption"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19"/>
          <p:cNvSpPr>
            <a:spLocks noGrp="1"/>
          </p:cNvSpPr>
          <p:nvPr>
            <p:ph type="pic" idx="2"/>
          </p:nvPr>
        </p:nvSpPr>
        <p:spPr>
          <a:xfrm>
            <a:off x="914400" y="6858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5" name="Google Shape;1195;p19"/>
          <p:cNvSpPr>
            <a:spLocks noGrp="1"/>
          </p:cNvSpPr>
          <p:nvPr>
            <p:ph type="pic" idx="3"/>
          </p:nvPr>
        </p:nvSpPr>
        <p:spPr>
          <a:xfrm>
            <a:off x="4648200" y="6858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96" name="Google Shape;1196;p19"/>
          <p:cNvSpPr txBox="1">
            <a:spLocks noGrp="1"/>
          </p:cNvSpPr>
          <p:nvPr>
            <p:ph type="body" idx="1"/>
          </p:nvPr>
        </p:nvSpPr>
        <p:spPr>
          <a:xfrm>
            <a:off x="4648200" y="3276600"/>
            <a:ext cx="36576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7" name="Google Shape;1197;p19"/>
          <p:cNvSpPr>
            <a:spLocks noGrp="1"/>
          </p:cNvSpPr>
          <p:nvPr>
            <p:ph type="pic" idx="4"/>
          </p:nvPr>
        </p:nvSpPr>
        <p:spPr>
          <a:xfrm>
            <a:off x="914400" y="32766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-Up Mixed with Caption">
  <p:cSld name="2-Up Mixed with Caption"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p20"/>
          <p:cNvSpPr>
            <a:spLocks noGrp="1"/>
          </p:cNvSpPr>
          <p:nvPr>
            <p:ph type="pic" idx="2"/>
          </p:nvPr>
        </p:nvSpPr>
        <p:spPr>
          <a:xfrm>
            <a:off x="304800" y="304800"/>
            <a:ext cx="4229100" cy="56388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0" name="Google Shape;1200;p20"/>
          <p:cNvSpPr>
            <a:spLocks noGrp="1"/>
          </p:cNvSpPr>
          <p:nvPr>
            <p:ph type="pic" idx="3"/>
          </p:nvPr>
        </p:nvSpPr>
        <p:spPr>
          <a:xfrm>
            <a:off x="4648200" y="685800"/>
            <a:ext cx="3657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1" name="Google Shape;1201;p20"/>
          <p:cNvSpPr txBox="1">
            <a:spLocks noGrp="1"/>
          </p:cNvSpPr>
          <p:nvPr>
            <p:ph type="body" idx="1"/>
          </p:nvPr>
        </p:nvSpPr>
        <p:spPr>
          <a:xfrm>
            <a:off x="4648200" y="3276600"/>
            <a:ext cx="36576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-Up Portrait with Caption">
  <p:cSld name="4-Up Portrait with Caption"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p21"/>
          <p:cNvSpPr>
            <a:spLocks noGrp="1"/>
          </p:cNvSpPr>
          <p:nvPr>
            <p:ph type="pic" idx="2"/>
          </p:nvPr>
        </p:nvSpPr>
        <p:spPr>
          <a:xfrm>
            <a:off x="914400" y="685800"/>
            <a:ext cx="18288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4" name="Google Shape;1204;p21"/>
          <p:cNvSpPr txBox="1">
            <a:spLocks noGrp="1"/>
          </p:cNvSpPr>
          <p:nvPr>
            <p:ph type="body" idx="1"/>
          </p:nvPr>
        </p:nvSpPr>
        <p:spPr>
          <a:xfrm>
            <a:off x="914400" y="3276600"/>
            <a:ext cx="7391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5" name="Google Shape;1205;p21"/>
          <p:cNvSpPr>
            <a:spLocks noGrp="1"/>
          </p:cNvSpPr>
          <p:nvPr>
            <p:ph type="pic" idx="3"/>
          </p:nvPr>
        </p:nvSpPr>
        <p:spPr>
          <a:xfrm>
            <a:off x="2819400" y="685800"/>
            <a:ext cx="1752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6" name="Google Shape;1206;p21"/>
          <p:cNvSpPr>
            <a:spLocks noGrp="1"/>
          </p:cNvSpPr>
          <p:nvPr>
            <p:ph type="pic" idx="4"/>
          </p:nvPr>
        </p:nvSpPr>
        <p:spPr>
          <a:xfrm>
            <a:off x="4648200" y="685800"/>
            <a:ext cx="18288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7" name="Google Shape;1207;p21"/>
          <p:cNvSpPr>
            <a:spLocks noGrp="1"/>
          </p:cNvSpPr>
          <p:nvPr>
            <p:ph type="pic" idx="5"/>
          </p:nvPr>
        </p:nvSpPr>
        <p:spPr>
          <a:xfrm>
            <a:off x="6553200" y="685800"/>
            <a:ext cx="17526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norama with Caption">
  <p:cSld name="Panorama with Caption"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22"/>
          <p:cNvSpPr>
            <a:spLocks noGrp="1"/>
          </p:cNvSpPr>
          <p:nvPr>
            <p:ph type="pic" idx="2"/>
          </p:nvPr>
        </p:nvSpPr>
        <p:spPr>
          <a:xfrm>
            <a:off x="762000" y="1600200"/>
            <a:ext cx="7696200" cy="2514600"/>
          </a:xfrm>
          <a:prstGeom prst="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10" name="Google Shape;1210;p22"/>
          <p:cNvSpPr txBox="1">
            <a:spLocks noGrp="1"/>
          </p:cNvSpPr>
          <p:nvPr>
            <p:ph type="body" idx="1"/>
          </p:nvPr>
        </p:nvSpPr>
        <p:spPr>
          <a:xfrm>
            <a:off x="762000" y="4267200"/>
            <a:ext cx="769620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ctr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 i="0">
                <a:solidFill>
                  <a:schemeClr val="dk1"/>
                </a:solidFill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6" name="Google Shape;1216;p23" descr="Рисунок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893302"/>
            <a:ext cx="6580007" cy="4964698"/>
          </a:xfrm>
          <a:prstGeom prst="rect">
            <a:avLst/>
          </a:prstGeom>
          <a:noFill/>
          <a:ln>
            <a:noFill/>
          </a:ln>
        </p:spPr>
      </p:pic>
      <p:sp>
        <p:nvSpPr>
          <p:cNvPr id="1217" name="Google Shape;1217;p23"/>
          <p:cNvSpPr/>
          <p:nvPr/>
        </p:nvSpPr>
        <p:spPr>
          <a:xfrm rot="-151">
            <a:off x="2326825" y="697896"/>
            <a:ext cx="6817200" cy="11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6600" b="1" i="0" u="none" strike="noStrike" cap="none">
                <a:solidFill>
                  <a:srgbClr val="7030A0"/>
                </a:solidFill>
                <a:latin typeface="Comic Sans MS"/>
                <a:ea typeface="Comic Sans MS"/>
                <a:cs typeface="Comic Sans MS"/>
                <a:sym typeface="Comic Sans MS"/>
              </a:rPr>
              <a:t>«Содружество»</a:t>
            </a:r>
            <a:endParaRPr sz="6600" b="1" i="0" u="none" strike="noStrike" cap="none">
              <a:solidFill>
                <a:srgbClr val="7030A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18" name="Google Shape;1218;p23"/>
          <p:cNvSpPr txBox="1"/>
          <p:nvPr/>
        </p:nvSpPr>
        <p:spPr>
          <a:xfrm>
            <a:off x="3006976" y="210250"/>
            <a:ext cx="5973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Социально-педагогический проект</a:t>
            </a:r>
            <a:endParaRPr sz="2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19" name="Google Shape;1219;p23"/>
          <p:cNvSpPr txBox="1"/>
          <p:nvPr/>
        </p:nvSpPr>
        <p:spPr>
          <a:xfrm>
            <a:off x="6156176" y="4757468"/>
            <a:ext cx="2987700" cy="14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Автор: </a:t>
            </a:r>
            <a:r>
              <a:rPr lang="ru-RU" sz="18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Лукина И.Г</a:t>
            </a: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., учитель начальных классов 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высшей категории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МКОУ «Алнерская ООШ»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Сухиничский район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Калужская область</a:t>
            </a:r>
            <a:endParaRPr sz="18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20" name="Google Shape;122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96" y="-7"/>
            <a:ext cx="1986675" cy="15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30"/>
          <p:cNvSpPr txBox="1"/>
          <p:nvPr/>
        </p:nvSpPr>
        <p:spPr>
          <a:xfrm>
            <a:off x="323525" y="260650"/>
            <a:ext cx="8595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Технологии</a:t>
            </a:r>
            <a:endParaRPr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1274" name="Google Shape;127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36250"/>
            <a:ext cx="2786750" cy="159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5" name="Google Shape;127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78625" y="936262"/>
            <a:ext cx="2786750" cy="1592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6" name="Google Shape;127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4850" y="936256"/>
            <a:ext cx="2786781" cy="159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2930487"/>
            <a:ext cx="2786776" cy="1592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8" name="Google Shape;127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13363" y="2905633"/>
            <a:ext cx="2873800" cy="164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9" name="Google Shape;1279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61363" y="2905627"/>
            <a:ext cx="2873800" cy="1642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0" name="Google Shape;1280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135100" y="4924725"/>
            <a:ext cx="2873805" cy="1642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10"/>
          <a:srcRect l="12725" r="12559"/>
          <a:stretch>
            <a:fillRect/>
          </a:stretch>
        </p:blipFill>
        <p:spPr bwMode="auto">
          <a:xfrm>
            <a:off x="0" y="0"/>
            <a:ext cx="9109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/>
          <a:srcRect l="12725" r="12612"/>
          <a:stretch>
            <a:fillRect/>
          </a:stretch>
        </p:blipFill>
        <p:spPr bwMode="auto">
          <a:xfrm>
            <a:off x="0" y="0"/>
            <a:ext cx="91029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12"/>
          <a:srcRect l="12472" r="12559"/>
          <a:stretch>
            <a:fillRect/>
          </a:stretch>
        </p:blipFill>
        <p:spPr bwMode="auto">
          <a:xfrm>
            <a:off x="3747" y="0"/>
            <a:ext cx="91402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30"/>
          <p:cNvSpPr txBox="1"/>
          <p:nvPr/>
        </p:nvSpPr>
        <p:spPr>
          <a:xfrm>
            <a:off x="272154" y="250376"/>
            <a:ext cx="8595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ИТОГ ПРОЕКТА</a:t>
            </a:r>
            <a:endParaRPr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195208" y="873303"/>
          <a:ext cx="8804953" cy="5753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8"/>
          <a:srcRect l="12388" r="12471"/>
          <a:stretch>
            <a:fillRect/>
          </a:stretch>
        </p:blipFill>
        <p:spPr bwMode="auto">
          <a:xfrm>
            <a:off x="0" y="0"/>
            <a:ext cx="916128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p24"/>
          <p:cNvSpPr txBox="1"/>
          <p:nvPr/>
        </p:nvSpPr>
        <p:spPr>
          <a:xfrm>
            <a:off x="796025" y="122475"/>
            <a:ext cx="7511100" cy="101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latin typeface="Comic Sans MS"/>
                <a:ea typeface="Comic Sans MS"/>
                <a:cs typeface="Comic Sans MS"/>
                <a:sym typeface="Comic Sans MS"/>
              </a:rPr>
              <a:t>“Только вместе с родителями, общими усилиями, учителя могут дать детям большое человеческое счастье”</a:t>
            </a:r>
            <a:endParaRPr sz="18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>
                <a:latin typeface="Comic Sans MS"/>
                <a:ea typeface="Comic Sans MS"/>
                <a:cs typeface="Comic Sans MS"/>
                <a:sym typeface="Comic Sans MS"/>
              </a:rPr>
              <a:t>В.А.Сухомлинский</a:t>
            </a:r>
            <a:endParaRPr sz="18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27" name="Google Shape;1227;p24"/>
          <p:cNvSpPr txBox="1"/>
          <p:nvPr/>
        </p:nvSpPr>
        <p:spPr>
          <a:xfrm>
            <a:off x="218067" y="1124207"/>
            <a:ext cx="4368000" cy="29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СО</a:t>
            </a:r>
            <a:r>
              <a:rPr lang="ru-RU" sz="3000" b="1"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ru-RU" sz="3500" b="1" i="1">
                <a:latin typeface="Alegreya"/>
                <a:ea typeface="Alegreya"/>
                <a:cs typeface="Alegreya"/>
                <a:sym typeface="Alegreya"/>
              </a:rPr>
              <a:t>совместная</a:t>
            </a:r>
            <a:endParaRPr sz="3500" b="1" i="1"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ДРУЖес</a:t>
            </a:r>
            <a:r>
              <a:rPr lang="ru-RU" sz="3000" b="1">
                <a:latin typeface="Calibri"/>
                <a:ea typeface="Calibri"/>
                <a:cs typeface="Calibri"/>
                <a:sym typeface="Calibri"/>
              </a:rPr>
              <a:t> - </a:t>
            </a:r>
            <a:r>
              <a:rPr lang="ru-RU" sz="3500" b="1" i="1">
                <a:latin typeface="Alegreya"/>
                <a:ea typeface="Alegreya"/>
                <a:cs typeface="Alegreya"/>
                <a:sym typeface="Alegreya"/>
              </a:rPr>
              <a:t>дружба</a:t>
            </a:r>
            <a:endParaRPr sz="3500" b="1" i="1"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ТВО </a:t>
            </a:r>
            <a:r>
              <a:rPr lang="ru-RU" sz="3000" b="1"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ru-RU" sz="3500" b="1" i="1">
                <a:latin typeface="Alegreya"/>
                <a:ea typeface="Alegreya"/>
                <a:cs typeface="Alegreya"/>
                <a:sym typeface="Alegreya"/>
              </a:rPr>
              <a:t>в сотворчестве</a:t>
            </a:r>
            <a:endParaRPr sz="3500" b="1" i="1">
              <a:latin typeface="Alegreya"/>
              <a:ea typeface="Alegreya"/>
              <a:cs typeface="Alegreya"/>
              <a:sym typeface="Alegreya"/>
            </a:endParaRPr>
          </a:p>
        </p:txBody>
      </p:sp>
      <p:pic>
        <p:nvPicPr>
          <p:cNvPr id="1228" name="Google Shape;12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400" y="1290675"/>
            <a:ext cx="3943350" cy="48672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39150" y="4797084"/>
            <a:ext cx="4234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Comic Sans MS" pitchFamily="66" charset="0"/>
              </a:rPr>
              <a:t>В школе 39 учеников</a:t>
            </a:r>
            <a:br>
              <a:rPr lang="ru-RU" sz="1800" dirty="0" smtClean="0">
                <a:latin typeface="Comic Sans MS" pitchFamily="66" charset="0"/>
              </a:rPr>
            </a:br>
            <a:r>
              <a:rPr lang="ru-RU" sz="1800" dirty="0" smtClean="0">
                <a:latin typeface="Comic Sans MS" pitchFamily="66" charset="0"/>
              </a:rPr>
              <a:t>В начальных классах – 15 человек</a:t>
            </a:r>
          </a:p>
          <a:p>
            <a:r>
              <a:rPr lang="ru-RU" sz="1800" dirty="0" smtClean="0">
                <a:latin typeface="Comic Sans MS" pitchFamily="66" charset="0"/>
              </a:rPr>
              <a:t>2, 4 класс – 6 человек</a:t>
            </a:r>
            <a:endParaRPr lang="ru-RU" sz="1800" dirty="0">
              <a:latin typeface="Comic Sans MS" pitchFamily="66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 l="12472" r="12444"/>
          <a:stretch>
            <a:fillRect/>
          </a:stretch>
        </p:blipFill>
        <p:spPr bwMode="auto">
          <a:xfrm>
            <a:off x="-10274" y="0"/>
            <a:ext cx="91542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G_20210315_00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266" y="2048452"/>
            <a:ext cx="3089201" cy="4308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p25"/>
          <p:cNvSpPr/>
          <p:nvPr/>
        </p:nvSpPr>
        <p:spPr>
          <a:xfrm>
            <a:off x="114300" y="152400"/>
            <a:ext cx="3372000" cy="6470700"/>
          </a:xfrm>
          <a:prstGeom prst="homePlate">
            <a:avLst>
              <a:gd name="adj" fmla="val 50667"/>
            </a:avLst>
          </a:prstGeom>
          <a:solidFill>
            <a:srgbClr val="EAD1D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 b="1" u="sng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Цель</a:t>
            </a:r>
            <a:r>
              <a:rPr lang="ru-RU" sz="1900" b="1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: </a:t>
            </a:r>
            <a:endParaRPr sz="1900" b="1">
              <a:solidFill>
                <a:srgbClr val="FF0000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 b="1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Создание условий </a:t>
            </a:r>
            <a:endParaRPr sz="1900" b="1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900" b="1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для творческого взаимодействия  детей и взрослых (учителей и родителей) через социально значимую деятельность. Создание условий рационального, творчески активного досуга детей и </a:t>
            </a:r>
            <a:endParaRPr sz="1900" b="1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900" b="1">
                <a:solidFill>
                  <a:schemeClr val="dk1"/>
                </a:solidFill>
                <a:latin typeface="Alegreya"/>
                <a:ea typeface="Alegreya"/>
                <a:cs typeface="Alegreya"/>
                <a:sym typeface="Alegreya"/>
              </a:rPr>
              <a:t>родителей</a:t>
            </a:r>
            <a:endParaRPr sz="1900" b="1">
              <a:solidFill>
                <a:schemeClr val="dk1"/>
              </a:solidFill>
              <a:latin typeface="Alegreya"/>
              <a:ea typeface="Alegreya"/>
              <a:cs typeface="Alegreya"/>
              <a:sym typeface="Alegrey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6" name="Google Shape;123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86150" y="152400"/>
            <a:ext cx="5505450" cy="6553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Снимок экрана (177).png"/>
          <p:cNvPicPr>
            <a:picLocks noChangeAspect="1"/>
          </p:cNvPicPr>
          <p:nvPr/>
        </p:nvPicPr>
        <p:blipFill>
          <a:blip r:embed="rId4"/>
          <a:srcRect l="12584" r="12472"/>
          <a:stretch>
            <a:fillRect/>
          </a:stretch>
        </p:blipFill>
        <p:spPr>
          <a:xfrm>
            <a:off x="0" y="0"/>
            <a:ext cx="913715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27"/>
          <p:cNvSpPr txBox="1"/>
          <p:nvPr/>
        </p:nvSpPr>
        <p:spPr>
          <a:xfrm>
            <a:off x="755200" y="0"/>
            <a:ext cx="76743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dirty="0">
                <a:solidFill>
                  <a:srgbClr val="FF0000"/>
                </a:solidFill>
                <a:latin typeface="Alegreya"/>
                <a:ea typeface="Alegreya"/>
                <a:cs typeface="Alegreya"/>
                <a:sym typeface="Alegreya"/>
              </a:rPr>
              <a:t>Этапы реализации проекта</a:t>
            </a:r>
            <a:endParaRPr dirty="0"/>
          </a:p>
        </p:txBody>
      </p:sp>
      <p:sp>
        <p:nvSpPr>
          <p:cNvPr id="1248" name="Google Shape;1248;p27"/>
          <p:cNvSpPr/>
          <p:nvPr/>
        </p:nvSpPr>
        <p:spPr>
          <a:xfrm>
            <a:off x="306150" y="800400"/>
            <a:ext cx="8531700" cy="10083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A4C2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>
                <a:latin typeface="Merriweather"/>
                <a:ea typeface="Merriweather"/>
                <a:cs typeface="Merriweather"/>
                <a:sym typeface="Merriweather"/>
              </a:rPr>
              <a:t>Диагностический (август - сентябрь </a:t>
            </a:r>
            <a:r>
              <a:rPr lang="ru-RU" sz="2400" b="1">
                <a:latin typeface="Merriweather"/>
                <a:ea typeface="Merriweather"/>
                <a:cs typeface="Merriweather"/>
                <a:sym typeface="Merriweather"/>
              </a:rPr>
              <a:t>2016 </a:t>
            </a:r>
            <a:r>
              <a:rPr lang="ru-RU" sz="2300" b="1">
                <a:latin typeface="Merriweather"/>
                <a:ea typeface="Merriweather"/>
                <a:cs typeface="Merriweather"/>
                <a:sym typeface="Merriweather"/>
              </a:rPr>
              <a:t>г.)</a:t>
            </a:r>
            <a:endParaRPr sz="23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249" name="Google Shape;1249;p27"/>
          <p:cNvSpPr/>
          <p:nvPr/>
        </p:nvSpPr>
        <p:spPr>
          <a:xfrm>
            <a:off x="326500" y="1924930"/>
            <a:ext cx="8531700" cy="10083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EA99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>
                <a:latin typeface="Merriweather"/>
                <a:ea typeface="Merriweather"/>
                <a:cs typeface="Merriweather"/>
                <a:sym typeface="Merriweather"/>
              </a:rPr>
              <a:t>Информационный (сентябрь </a:t>
            </a:r>
            <a:r>
              <a:rPr lang="ru-RU" sz="2400" b="1">
                <a:latin typeface="Merriweather"/>
                <a:ea typeface="Merriweather"/>
                <a:cs typeface="Merriweather"/>
                <a:sym typeface="Merriweather"/>
              </a:rPr>
              <a:t>2016 </a:t>
            </a:r>
            <a:r>
              <a:rPr lang="ru-RU" sz="2300" b="1">
                <a:latin typeface="Merriweather"/>
                <a:ea typeface="Merriweather"/>
                <a:cs typeface="Merriweather"/>
                <a:sym typeface="Merriweather"/>
              </a:rPr>
              <a:t>г.)</a:t>
            </a:r>
            <a:endParaRPr sz="2300" b="1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250" name="Google Shape;1250;p27"/>
          <p:cNvSpPr/>
          <p:nvPr/>
        </p:nvSpPr>
        <p:spPr>
          <a:xfrm>
            <a:off x="326500" y="2991325"/>
            <a:ext cx="8531700" cy="100830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dirty="0" err="1" smtClean="0">
                <a:latin typeface="Merriweather"/>
                <a:ea typeface="Merriweather"/>
                <a:cs typeface="Merriweather"/>
                <a:sym typeface="Merriweather"/>
              </a:rPr>
              <a:t>Деятельностный</a:t>
            </a:r>
            <a:r>
              <a:rPr lang="ru-RU" sz="2300" b="1" dirty="0" smtClean="0">
                <a:latin typeface="Merriweather"/>
                <a:ea typeface="Merriweather"/>
                <a:cs typeface="Merriweather"/>
                <a:sym typeface="Merriweather"/>
              </a:rPr>
              <a:t> (сентябрь </a:t>
            </a:r>
            <a:r>
              <a:rPr lang="ru-RU" sz="2400" b="1" dirty="0">
                <a:latin typeface="Merriweather"/>
                <a:ea typeface="Merriweather"/>
                <a:cs typeface="Merriweather"/>
                <a:sym typeface="Merriweather"/>
              </a:rPr>
              <a:t>2016 </a:t>
            </a:r>
            <a:r>
              <a:rPr lang="ru-RU" sz="2300" b="1" dirty="0">
                <a:latin typeface="Merriweather"/>
                <a:ea typeface="Merriweather"/>
                <a:cs typeface="Merriweather"/>
                <a:sym typeface="Merriweather"/>
              </a:rPr>
              <a:t>г</a:t>
            </a:r>
            <a:r>
              <a:rPr lang="ru-RU" sz="2300" b="1" dirty="0" smtClean="0">
                <a:latin typeface="Merriweather"/>
                <a:ea typeface="Merriweather"/>
                <a:cs typeface="Merriweather"/>
                <a:sym typeface="Merriweather"/>
              </a:rPr>
              <a:t>. – май 2016 г.)</a:t>
            </a:r>
            <a:endParaRPr sz="2300" b="1" dirty="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251" name="Google Shape;1251;p27"/>
          <p:cNvSpPr/>
          <p:nvPr/>
        </p:nvSpPr>
        <p:spPr>
          <a:xfrm>
            <a:off x="306150" y="4057725"/>
            <a:ext cx="8531700" cy="7916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300" b="1" dirty="0" smtClean="0">
                <a:latin typeface="Merriweather"/>
                <a:ea typeface="Merriweather"/>
                <a:cs typeface="Merriweather"/>
                <a:sym typeface="Merriweather"/>
              </a:rPr>
              <a:t>Аналитический (июнь 2020 </a:t>
            </a:r>
            <a:r>
              <a:rPr lang="ru-RU" sz="2300" b="1" dirty="0">
                <a:latin typeface="Merriweather"/>
                <a:ea typeface="Merriweather"/>
                <a:cs typeface="Merriweather"/>
                <a:sym typeface="Merriweather"/>
              </a:rPr>
              <a:t>г.)</a:t>
            </a:r>
            <a:endParaRPr sz="2300" b="1" dirty="0"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8" name="Рисунок 7" descr="i (24).jpg"/>
          <p:cNvPicPr>
            <a:picLocks noChangeAspect="1"/>
          </p:cNvPicPr>
          <p:nvPr/>
        </p:nvPicPr>
        <p:blipFill>
          <a:blip r:embed="rId3"/>
          <a:srcRect t="46292" b="24794"/>
          <a:stretch>
            <a:fillRect/>
          </a:stretch>
        </p:blipFill>
        <p:spPr>
          <a:xfrm>
            <a:off x="821933" y="4977621"/>
            <a:ext cx="7510409" cy="1628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2030282" y="5812941"/>
            <a:ext cx="5083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Готовность участия в проекте семей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кол-во семей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89061" y="934947"/>
            <a:ext cx="6955604" cy="4859678"/>
          </a:xfrm>
          <a:prstGeom prst="rect">
            <a:avLst/>
          </a:prstGeom>
        </p:spPr>
      </p:pic>
      <p:sp>
        <p:nvSpPr>
          <p:cNvPr id="1257" name="Google Shape;1257;p28"/>
          <p:cNvSpPr txBox="1"/>
          <p:nvPr/>
        </p:nvSpPr>
        <p:spPr>
          <a:xfrm>
            <a:off x="380144" y="260648"/>
            <a:ext cx="863029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Диагностический этап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август-сентябрь 2016</a:t>
            </a:r>
            <a:endParaRPr sz="1050"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7" name="Рисунок 6" descr="Снимок экрана (178).png"/>
          <p:cNvPicPr>
            <a:picLocks noChangeAspect="1"/>
          </p:cNvPicPr>
          <p:nvPr/>
        </p:nvPicPr>
        <p:blipFill>
          <a:blip r:embed="rId4"/>
          <a:srcRect l="12472" r="12472"/>
          <a:stretch>
            <a:fillRect/>
          </a:stretch>
        </p:blipFill>
        <p:spPr>
          <a:xfrm>
            <a:off x="0" y="2567"/>
            <a:ext cx="9147425" cy="6855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29"/>
          <p:cNvSpPr txBox="1"/>
          <p:nvPr/>
        </p:nvSpPr>
        <p:spPr>
          <a:xfrm>
            <a:off x="323525" y="260650"/>
            <a:ext cx="8595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Родители активно включились в проект</a:t>
            </a:r>
            <a:endParaRPr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1265" name="Google Shape;1265;p29" descr="IMG_8182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9226" y="3459378"/>
            <a:ext cx="4788024" cy="3192016"/>
          </a:xfrm>
          <a:prstGeom prst="rect">
            <a:avLst/>
          </a:prstGeom>
          <a:noFill/>
          <a:ln>
            <a:noFill/>
          </a:ln>
        </p:spPr>
      </p:pic>
      <p:sp>
        <p:nvSpPr>
          <p:cNvPr id="1266" name="Google Shape;1266;p29"/>
          <p:cNvSpPr txBox="1"/>
          <p:nvPr/>
        </p:nvSpPr>
        <p:spPr>
          <a:xfrm>
            <a:off x="4932040" y="1484784"/>
            <a:ext cx="338437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Работа родителей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творческих группах</a:t>
            </a:r>
            <a:endParaRPr/>
          </a:p>
        </p:txBody>
      </p:sp>
      <p:sp>
        <p:nvSpPr>
          <p:cNvPr id="1267" name="Google Shape;1267;p29"/>
          <p:cNvSpPr txBox="1"/>
          <p:nvPr/>
        </p:nvSpPr>
        <p:spPr>
          <a:xfrm>
            <a:off x="395536" y="4005064"/>
            <a:ext cx="3312368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Обсуждение и корректировка плана проекта </a:t>
            </a:r>
            <a:endParaRPr/>
          </a:p>
        </p:txBody>
      </p:sp>
      <p:sp>
        <p:nvSpPr>
          <p:cNvPr id="7" name="Google Shape;1263;p29"/>
          <p:cNvSpPr txBox="1"/>
          <p:nvPr/>
        </p:nvSpPr>
        <p:spPr>
          <a:xfrm>
            <a:off x="229346" y="5611774"/>
            <a:ext cx="3366609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Информационный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этап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Сентябрь 2016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1264" name="Google Shape;1264;p29" descr="IMG_8178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608" y="836712"/>
            <a:ext cx="4320481" cy="2880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32"/>
          <p:cNvSpPr txBox="1"/>
          <p:nvPr/>
        </p:nvSpPr>
        <p:spPr>
          <a:xfrm>
            <a:off x="971600" y="4077072"/>
            <a:ext cx="3528392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Участие в мастер-классах, которые проводили родители и местные жители</a:t>
            </a:r>
            <a:endParaRPr/>
          </a:p>
        </p:txBody>
      </p:sp>
      <p:pic>
        <p:nvPicPr>
          <p:cNvPr id="1295" name="Google Shape;1295;p32" descr="i (29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4088" y="1124744"/>
            <a:ext cx="3219822" cy="4293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6" name="Google Shape;1296;p32" descr="i (60)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11560" y="910022"/>
            <a:ext cx="4572000" cy="307558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263;p29"/>
          <p:cNvSpPr txBox="1"/>
          <p:nvPr/>
        </p:nvSpPr>
        <p:spPr>
          <a:xfrm>
            <a:off x="333799" y="0"/>
            <a:ext cx="8595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err="1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Деятельностный</a:t>
            </a:r>
            <a:r>
              <a:rPr lang="ru-RU" sz="28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этап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сентябрь 2016-май 2020 г.</a:t>
            </a:r>
            <a:endParaRPr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8" name="Рисунок 7" descr="Снимок экрана (180).png"/>
          <p:cNvPicPr>
            <a:picLocks noChangeAspect="1"/>
          </p:cNvPicPr>
          <p:nvPr/>
        </p:nvPicPr>
        <p:blipFill>
          <a:blip r:embed="rId5"/>
          <a:srcRect l="12360" r="12472"/>
          <a:stretch>
            <a:fillRect/>
          </a:stretch>
        </p:blipFill>
        <p:spPr>
          <a:xfrm>
            <a:off x="-20550" y="0"/>
            <a:ext cx="916455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 l="12472" r="12559"/>
          <a:stretch>
            <a:fillRect/>
          </a:stretch>
        </p:blipFill>
        <p:spPr bwMode="auto">
          <a:xfrm>
            <a:off x="3747" y="0"/>
            <a:ext cx="91402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нимок экрана (181).png"/>
          <p:cNvPicPr>
            <a:picLocks noChangeAspect="1"/>
          </p:cNvPicPr>
          <p:nvPr/>
        </p:nvPicPr>
        <p:blipFill>
          <a:blip r:embed="rId2"/>
          <a:srcRect l="12472" r="12472"/>
          <a:stretch>
            <a:fillRect/>
          </a:stretch>
        </p:blipFill>
        <p:spPr>
          <a:xfrm>
            <a:off x="-6851" y="0"/>
            <a:ext cx="9150851" cy="6858000"/>
          </a:xfrm>
          <a:prstGeom prst="rect">
            <a:avLst/>
          </a:prstGeom>
        </p:spPr>
      </p:pic>
      <p:pic>
        <p:nvPicPr>
          <p:cNvPr id="3" name="Рисунок 2" descr="Снимок экрана (182).png"/>
          <p:cNvPicPr>
            <a:picLocks noChangeAspect="1"/>
          </p:cNvPicPr>
          <p:nvPr/>
        </p:nvPicPr>
        <p:blipFill>
          <a:blip r:embed="rId3"/>
          <a:srcRect l="12472" r="12472"/>
          <a:stretch>
            <a:fillRect/>
          </a:stretch>
        </p:blipFill>
        <p:spPr>
          <a:xfrm>
            <a:off x="0" y="5134"/>
            <a:ext cx="9144000" cy="6852866"/>
          </a:xfrm>
          <a:prstGeom prst="rect">
            <a:avLst/>
          </a:prstGeom>
        </p:spPr>
      </p:pic>
      <p:pic>
        <p:nvPicPr>
          <p:cNvPr id="4" name="Рисунок 3" descr="Снимок экрана (183).png"/>
          <p:cNvPicPr>
            <a:picLocks noChangeAspect="1"/>
          </p:cNvPicPr>
          <p:nvPr/>
        </p:nvPicPr>
        <p:blipFill>
          <a:blip r:embed="rId4"/>
          <a:srcRect l="12697" r="12360"/>
          <a:stretch>
            <a:fillRect/>
          </a:stretch>
        </p:blipFill>
        <p:spPr>
          <a:xfrm>
            <a:off x="0" y="0"/>
            <a:ext cx="9137151" cy="6858000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/>
          <a:srcRect l="12556" r="12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 l="12388" r="12559"/>
          <a:stretch>
            <a:fillRect/>
          </a:stretch>
        </p:blipFill>
        <p:spPr bwMode="auto">
          <a:xfrm>
            <a:off x="-6527" y="0"/>
            <a:ext cx="9150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7" name="Google Shape;1347;p39" descr="i - 2020-08-29T224923.980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7924" y="3212976"/>
            <a:ext cx="4896036" cy="3264024"/>
          </a:xfrm>
          <a:prstGeom prst="rect">
            <a:avLst/>
          </a:prstGeom>
          <a:noFill/>
          <a:ln>
            <a:noFill/>
          </a:ln>
        </p:spPr>
      </p:pic>
      <p:sp>
        <p:nvSpPr>
          <p:cNvPr id="1348" name="Google Shape;1348;p39"/>
          <p:cNvSpPr txBox="1"/>
          <p:nvPr/>
        </p:nvSpPr>
        <p:spPr>
          <a:xfrm>
            <a:off x="5220072" y="1268759"/>
            <a:ext cx="288032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Районный конкурс исследовательских работ «Первые шаги в науку»</a:t>
            </a:r>
            <a:endParaRPr dirty="0"/>
          </a:p>
        </p:txBody>
      </p:sp>
      <p:pic>
        <p:nvPicPr>
          <p:cNvPr id="6" name="Google Shape;1354;p40" descr="i - 2020-08-29T225303.883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2335" y="1412776"/>
            <a:ext cx="4709172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356;p40"/>
          <p:cNvSpPr txBox="1"/>
          <p:nvPr/>
        </p:nvSpPr>
        <p:spPr>
          <a:xfrm>
            <a:off x="190320" y="4776603"/>
            <a:ext cx="3888432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Защита проекта на региональном этапе Всероссийского конкурса «Юные техники и исследователи»</a:t>
            </a:r>
            <a:endParaRPr dirty="0"/>
          </a:p>
        </p:txBody>
      </p:sp>
      <p:sp>
        <p:nvSpPr>
          <p:cNvPr id="9" name="Google Shape;1273;p30"/>
          <p:cNvSpPr txBox="1"/>
          <p:nvPr/>
        </p:nvSpPr>
        <p:spPr>
          <a:xfrm>
            <a:off x="323525" y="260650"/>
            <a:ext cx="8595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err="1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Деятельностный</a:t>
            </a:r>
            <a:r>
              <a:rPr lang="ru-RU" sz="2800" b="1" dirty="0" smtClean="0">
                <a:solidFill>
                  <a:srgbClr val="FF0000"/>
                </a:solidFill>
                <a:latin typeface="Merriweather"/>
                <a:ea typeface="Merriweather"/>
                <a:cs typeface="Merriweather"/>
                <a:sym typeface="Merriweather"/>
              </a:rPr>
              <a:t> этап</a:t>
            </a:r>
            <a:endParaRPr dirty="0">
              <a:solidFill>
                <a:srgbClr val="FF0000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5"/>
          <a:srcRect l="12472" r="12647"/>
          <a:stretch>
            <a:fillRect/>
          </a:stretch>
        </p:blipFill>
        <p:spPr bwMode="auto">
          <a:xfrm>
            <a:off x="14504" y="0"/>
            <a:ext cx="91294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6"/>
          <a:srcRect l="12388" r="12559"/>
          <a:stretch>
            <a:fillRect/>
          </a:stretch>
        </p:blipFill>
        <p:spPr bwMode="auto">
          <a:xfrm>
            <a:off x="0" y="0"/>
            <a:ext cx="91505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7"/>
          <a:srcRect l="12556" r="12559"/>
          <a:stretch>
            <a:fillRect/>
          </a:stretch>
        </p:blipFill>
        <p:spPr bwMode="auto">
          <a:xfrm>
            <a:off x="14021" y="0"/>
            <a:ext cx="91299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8"/>
          <a:srcRect l="12472" r="12471"/>
          <a:stretch>
            <a:fillRect/>
          </a:stretch>
        </p:blipFill>
        <p:spPr bwMode="auto">
          <a:xfrm>
            <a:off x="0" y="0"/>
            <a:ext cx="91510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/>
          <a:srcRect l="12556" r="12735"/>
          <a:stretch>
            <a:fillRect/>
          </a:stretch>
        </p:blipFill>
        <p:spPr bwMode="auto">
          <a:xfrm>
            <a:off x="0" y="0"/>
            <a:ext cx="91084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/>
          <a:srcRect l="12556" r="12647"/>
          <a:stretch>
            <a:fillRect/>
          </a:stretch>
        </p:blipFill>
        <p:spPr bwMode="auto">
          <a:xfrm>
            <a:off x="0" y="0"/>
            <a:ext cx="911922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206</Words>
  <Application>Microsoft Office PowerPoint</Application>
  <PresentationFormat>Экран (4:3)</PresentationFormat>
  <Paragraphs>53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Comic Sans MS</vt:lpstr>
      <vt:lpstr>Alegreya</vt:lpstr>
      <vt:lpstr>Calibri</vt:lpstr>
      <vt:lpstr>Merriweather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Ирина Лукина</cp:lastModifiedBy>
  <cp:revision>66</cp:revision>
  <dcterms:modified xsi:type="dcterms:W3CDTF">2021-03-18T14:15:34Z</dcterms:modified>
</cp:coreProperties>
</file>