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302" r:id="rId3"/>
    <p:sldId id="311" r:id="rId4"/>
    <p:sldId id="525" r:id="rId5"/>
    <p:sldId id="271" r:id="rId6"/>
    <p:sldId id="297" r:id="rId7"/>
    <p:sldId id="300" r:id="rId8"/>
    <p:sldId id="316" r:id="rId9"/>
    <p:sldId id="515" r:id="rId10"/>
    <p:sldId id="526" r:id="rId11"/>
    <p:sldId id="538" r:id="rId12"/>
    <p:sldId id="527" r:id="rId13"/>
    <p:sldId id="528" r:id="rId14"/>
    <p:sldId id="516" r:id="rId15"/>
    <p:sldId id="517" r:id="rId16"/>
    <p:sldId id="273" r:id="rId17"/>
    <p:sldId id="520" r:id="rId18"/>
    <p:sldId id="529" r:id="rId19"/>
    <p:sldId id="530" r:id="rId20"/>
    <p:sldId id="532" r:id="rId21"/>
    <p:sldId id="533" r:id="rId22"/>
    <p:sldId id="534" r:id="rId23"/>
    <p:sldId id="535" r:id="rId24"/>
    <p:sldId id="536" r:id="rId25"/>
    <p:sldId id="537" r:id="rId26"/>
    <p:sldId id="433" r:id="rId27"/>
    <p:sldId id="329" r:id="rId28"/>
    <p:sldId id="26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44"/>
    <p:restoredTop sz="94694"/>
  </p:normalViewPr>
  <p:slideViewPr>
    <p:cSldViewPr>
      <p:cViewPr>
        <p:scale>
          <a:sx n="70" d="100"/>
          <a:sy n="70" d="100"/>
        </p:scale>
        <p:origin x="-1152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E8CFDE-9F24-4C59-976F-376603557EB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B4CEF5-1721-4352-A5D9-DB156665F43D}">
      <dgm:prSet phldrT="[Текст]"/>
      <dgm:spPr/>
      <dgm:t>
        <a:bodyPr/>
        <a:lstStyle/>
        <a:p>
          <a:r>
            <a:rPr lang="ru-RU" b="1" dirty="0"/>
            <a:t> Психолого-педагогическое сопровождение обучающихся</a:t>
          </a:r>
          <a:endParaRPr lang="ru-RU" dirty="0"/>
        </a:p>
      </dgm:t>
    </dgm:pt>
    <dgm:pt modelId="{5B2C3204-1ADE-41BC-9252-072D55D55E7E}">
      <dgm:prSet phldrT="[Текст]" custT="1"/>
      <dgm:spPr/>
      <dgm:t>
        <a:bodyPr/>
        <a:lstStyle/>
        <a:p>
          <a:r>
            <a:rPr lang="ru-RU" sz="2400" b="1" dirty="0"/>
            <a:t>НОМИНАЦИЯ 3</a:t>
          </a:r>
          <a:endParaRPr lang="ru-RU" sz="2400" dirty="0"/>
        </a:p>
      </dgm:t>
    </dgm:pt>
    <dgm:pt modelId="{8421728E-3624-4D2D-838D-30F3B11CB12B}" type="sibTrans" cxnId="{ABFD40E9-B104-43CA-BAEB-06B783D7BF21}">
      <dgm:prSet/>
      <dgm:spPr/>
      <dgm:t>
        <a:bodyPr/>
        <a:lstStyle/>
        <a:p>
          <a:endParaRPr lang="ru-RU"/>
        </a:p>
      </dgm:t>
    </dgm:pt>
    <dgm:pt modelId="{835E6AB8-0377-4CD6-B439-04F36A8F6B6F}" type="parTrans" cxnId="{ABFD40E9-B104-43CA-BAEB-06B783D7BF21}">
      <dgm:prSet/>
      <dgm:spPr/>
      <dgm:t>
        <a:bodyPr/>
        <a:lstStyle/>
        <a:p>
          <a:endParaRPr lang="ru-RU"/>
        </a:p>
      </dgm:t>
    </dgm:pt>
    <dgm:pt modelId="{1A817EED-C316-401A-AFB2-BDEEE1170ADF}" type="sibTrans" cxnId="{05965875-232C-403B-A845-EA20B2D6D618}">
      <dgm:prSet/>
      <dgm:spPr/>
      <dgm:t>
        <a:bodyPr/>
        <a:lstStyle/>
        <a:p>
          <a:endParaRPr lang="ru-RU"/>
        </a:p>
      </dgm:t>
    </dgm:pt>
    <dgm:pt modelId="{7C440313-B397-41CE-8ED6-81C8ED4A4C1D}" type="parTrans" cxnId="{05965875-232C-403B-A845-EA20B2D6D618}">
      <dgm:prSet/>
      <dgm:spPr/>
      <dgm:t>
        <a:bodyPr/>
        <a:lstStyle/>
        <a:p>
          <a:endParaRPr lang="ru-RU"/>
        </a:p>
      </dgm:t>
    </dgm:pt>
    <dgm:pt modelId="{F6DA06A3-122B-4B76-9C1E-5C3961E4CCEE}">
      <dgm:prSet phldrT="[Текст]" custT="1"/>
      <dgm:spPr/>
      <dgm:t>
        <a:bodyPr/>
        <a:lstStyle/>
        <a:p>
          <a:r>
            <a:rPr lang="ru-RU" sz="2400" b="1" dirty="0"/>
            <a:t>НОМИНАЦИЯ 2</a:t>
          </a:r>
          <a:endParaRPr lang="ru-RU" sz="2400" dirty="0"/>
        </a:p>
      </dgm:t>
    </dgm:pt>
    <dgm:pt modelId="{6EA1D6C3-D7B4-4DE1-8B71-23A87E3FB1DB}" type="sibTrans" cxnId="{2F94FD8F-4710-48E5-9DC3-74FC95D97A06}">
      <dgm:prSet/>
      <dgm:spPr/>
      <dgm:t>
        <a:bodyPr/>
        <a:lstStyle/>
        <a:p>
          <a:endParaRPr lang="ru-RU"/>
        </a:p>
      </dgm:t>
    </dgm:pt>
    <dgm:pt modelId="{81F3403A-2CA8-4B78-90D4-2F848D55D1DA}" type="parTrans" cxnId="{2F94FD8F-4710-48E5-9DC3-74FC95D97A06}">
      <dgm:prSet/>
      <dgm:spPr/>
      <dgm:t>
        <a:bodyPr/>
        <a:lstStyle/>
        <a:p>
          <a:endParaRPr lang="ru-RU"/>
        </a:p>
      </dgm:t>
    </dgm:pt>
    <dgm:pt modelId="{47345059-023C-4F08-8E05-F9EEBB03B74F}">
      <dgm:prSet phldrT="[Текст]" custT="1"/>
      <dgm:spPr/>
      <dgm:t>
        <a:bodyPr/>
        <a:lstStyle/>
        <a:p>
          <a:r>
            <a:rPr lang="ru-RU" sz="2400" b="1" dirty="0"/>
            <a:t>НОМИНАЦИЯ 1</a:t>
          </a:r>
        </a:p>
      </dgm:t>
    </dgm:pt>
    <dgm:pt modelId="{AED52292-12EA-4D2C-9A0D-D4E30DBCCB7A}" type="sibTrans" cxnId="{17B150F5-DC3E-486E-86DE-BCA511EF6755}">
      <dgm:prSet/>
      <dgm:spPr/>
      <dgm:t>
        <a:bodyPr/>
        <a:lstStyle/>
        <a:p>
          <a:endParaRPr lang="ru-RU"/>
        </a:p>
      </dgm:t>
    </dgm:pt>
    <dgm:pt modelId="{7EB27361-E869-4379-B199-DE6A0B3AE37B}" type="parTrans" cxnId="{17B150F5-DC3E-486E-86DE-BCA511EF6755}">
      <dgm:prSet/>
      <dgm:spPr/>
      <dgm:t>
        <a:bodyPr/>
        <a:lstStyle/>
        <a:p>
          <a:endParaRPr lang="ru-RU"/>
        </a:p>
      </dgm:t>
    </dgm:pt>
    <dgm:pt modelId="{CF68345C-F317-4F00-8297-E1E0708B9332}">
      <dgm:prSet phldrT="[Текст]" custT="1"/>
      <dgm:spPr/>
      <dgm:t>
        <a:bodyPr/>
        <a:lstStyle/>
        <a:p>
          <a:pPr algn="l"/>
          <a:r>
            <a:rPr lang="ru-RU" sz="2400" b="1" dirty="0"/>
            <a:t>Предметная образовательная деятельность</a:t>
          </a:r>
          <a:endParaRPr lang="ru-RU" sz="2400" dirty="0"/>
        </a:p>
      </dgm:t>
    </dgm:pt>
    <dgm:pt modelId="{E055CD22-03B3-49D9-A891-81EC79F9BB84}" type="parTrans" cxnId="{AAF5BE36-E7BE-4801-AFBD-DF04EE9B11F9}">
      <dgm:prSet/>
      <dgm:spPr/>
      <dgm:t>
        <a:bodyPr/>
        <a:lstStyle/>
        <a:p>
          <a:endParaRPr lang="ru-RU"/>
        </a:p>
      </dgm:t>
    </dgm:pt>
    <dgm:pt modelId="{CC685338-F782-4BF3-8FA4-7D52CB3AEA26}" type="sibTrans" cxnId="{AAF5BE36-E7BE-4801-AFBD-DF04EE9B11F9}">
      <dgm:prSet/>
      <dgm:spPr/>
      <dgm:t>
        <a:bodyPr/>
        <a:lstStyle/>
        <a:p>
          <a:endParaRPr lang="ru-RU"/>
        </a:p>
      </dgm:t>
    </dgm:pt>
    <dgm:pt modelId="{3129883B-E5AE-454E-A32C-C47F352C11B8}">
      <dgm:prSet phldrT="[Текст]" custT="1"/>
      <dgm:spPr/>
      <dgm:t>
        <a:bodyPr/>
        <a:lstStyle/>
        <a:p>
          <a:pPr marL="285750" indent="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400" b="1" dirty="0"/>
            <a:t> Социально-воспитательная деятельность</a:t>
          </a:r>
          <a:endParaRPr lang="ru-RU" sz="2400" dirty="0"/>
        </a:p>
      </dgm:t>
    </dgm:pt>
    <dgm:pt modelId="{0F6880DF-E42B-41B5-BF66-46AC9C2BDE5C}" type="parTrans" cxnId="{0F1C31FE-3A2A-4C8D-852B-A075DBAD128C}">
      <dgm:prSet/>
      <dgm:spPr/>
      <dgm:t>
        <a:bodyPr/>
        <a:lstStyle/>
        <a:p>
          <a:endParaRPr lang="ru-RU"/>
        </a:p>
      </dgm:t>
    </dgm:pt>
    <dgm:pt modelId="{390C7581-EA63-4CCC-B9E1-32328BE8754C}" type="sibTrans" cxnId="{0F1C31FE-3A2A-4C8D-852B-A075DBAD128C}">
      <dgm:prSet/>
      <dgm:spPr/>
      <dgm:t>
        <a:bodyPr/>
        <a:lstStyle/>
        <a:p>
          <a:endParaRPr lang="ru-RU"/>
        </a:p>
      </dgm:t>
    </dgm:pt>
    <dgm:pt modelId="{D5DBD6A8-9491-4D9F-BABF-E04D3B43F91C}" type="pres">
      <dgm:prSet presAssocID="{FCE8CFDE-9F24-4C59-976F-376603557EB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4174B2-830E-4BF3-B138-C53CC548043E}" type="pres">
      <dgm:prSet presAssocID="{47345059-023C-4F08-8E05-F9EEBB03B74F}" presName="parentLin" presStyleCnt="0"/>
      <dgm:spPr/>
    </dgm:pt>
    <dgm:pt modelId="{D89A2B4B-4127-4A6F-A576-A37636E1C74F}" type="pres">
      <dgm:prSet presAssocID="{47345059-023C-4F08-8E05-F9EEBB03B74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568144D-8AE7-4DF4-99F2-C59D19140881}" type="pres">
      <dgm:prSet presAssocID="{47345059-023C-4F08-8E05-F9EEBB03B74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1C884A-E298-47FA-95A0-824ED8101845}" type="pres">
      <dgm:prSet presAssocID="{47345059-023C-4F08-8E05-F9EEBB03B74F}" presName="negativeSpace" presStyleCnt="0"/>
      <dgm:spPr/>
    </dgm:pt>
    <dgm:pt modelId="{8AE13432-8096-4CED-80F3-97D5BD10F871}" type="pres">
      <dgm:prSet presAssocID="{47345059-023C-4F08-8E05-F9EEBB03B74F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AD5829-EB4B-4088-8C3A-7AAD2ECB0553}" type="pres">
      <dgm:prSet presAssocID="{AED52292-12EA-4D2C-9A0D-D4E30DBCCB7A}" presName="spaceBetweenRectangles" presStyleCnt="0"/>
      <dgm:spPr/>
    </dgm:pt>
    <dgm:pt modelId="{094D6917-1587-4128-BB62-4FD0F7737F2D}" type="pres">
      <dgm:prSet presAssocID="{F6DA06A3-122B-4B76-9C1E-5C3961E4CCEE}" presName="parentLin" presStyleCnt="0"/>
      <dgm:spPr/>
    </dgm:pt>
    <dgm:pt modelId="{C159673E-38EC-4A0A-8F2E-F774ECDAD005}" type="pres">
      <dgm:prSet presAssocID="{F6DA06A3-122B-4B76-9C1E-5C3961E4CCE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586FA77-1DAC-44D0-9895-7566B0E7E65F}" type="pres">
      <dgm:prSet presAssocID="{F6DA06A3-122B-4B76-9C1E-5C3961E4CCE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32FA38-3DD3-413A-B2FC-E1DBCCB3E98C}" type="pres">
      <dgm:prSet presAssocID="{F6DA06A3-122B-4B76-9C1E-5C3961E4CCEE}" presName="negativeSpace" presStyleCnt="0"/>
      <dgm:spPr/>
    </dgm:pt>
    <dgm:pt modelId="{2299C522-2BF2-4EEB-8F1D-9E43AD10ABB6}" type="pres">
      <dgm:prSet presAssocID="{F6DA06A3-122B-4B76-9C1E-5C3961E4CCEE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227BE-7994-4A73-9A94-65EC5AB27EA6}" type="pres">
      <dgm:prSet presAssocID="{6EA1D6C3-D7B4-4DE1-8B71-23A87E3FB1DB}" presName="spaceBetweenRectangles" presStyleCnt="0"/>
      <dgm:spPr/>
    </dgm:pt>
    <dgm:pt modelId="{413E6303-D77F-4950-B285-E594F8F4C690}" type="pres">
      <dgm:prSet presAssocID="{5B2C3204-1ADE-41BC-9252-072D55D55E7E}" presName="parentLin" presStyleCnt="0"/>
      <dgm:spPr/>
    </dgm:pt>
    <dgm:pt modelId="{AB8C1CA5-2CA1-472A-8460-AC55D2F5D222}" type="pres">
      <dgm:prSet presAssocID="{5B2C3204-1ADE-41BC-9252-072D55D55E7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9653C80-D778-4742-86BD-A4D5B263E377}" type="pres">
      <dgm:prSet presAssocID="{5B2C3204-1ADE-41BC-9252-072D55D55E7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48ED4-E7A5-4D9B-A9BA-BE526A87498B}" type="pres">
      <dgm:prSet presAssocID="{5B2C3204-1ADE-41BC-9252-072D55D55E7E}" presName="negativeSpace" presStyleCnt="0"/>
      <dgm:spPr/>
    </dgm:pt>
    <dgm:pt modelId="{31A1645C-4DBB-4AE0-850F-B196A3B18B38}" type="pres">
      <dgm:prSet presAssocID="{5B2C3204-1ADE-41BC-9252-072D55D55E7E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B150F5-DC3E-486E-86DE-BCA511EF6755}" srcId="{FCE8CFDE-9F24-4C59-976F-376603557EB9}" destId="{47345059-023C-4F08-8E05-F9EEBB03B74F}" srcOrd="0" destOrd="0" parTransId="{7EB27361-E869-4379-B199-DE6A0B3AE37B}" sibTransId="{AED52292-12EA-4D2C-9A0D-D4E30DBCCB7A}"/>
    <dgm:cxn modelId="{0891004A-941A-4AC4-87B1-5056F0F1B829}" type="presOf" srcId="{CF68345C-F317-4F00-8297-E1E0708B9332}" destId="{8AE13432-8096-4CED-80F3-97D5BD10F871}" srcOrd="0" destOrd="0" presId="urn:microsoft.com/office/officeart/2005/8/layout/list1"/>
    <dgm:cxn modelId="{ABFD40E9-B104-43CA-BAEB-06B783D7BF21}" srcId="{FCE8CFDE-9F24-4C59-976F-376603557EB9}" destId="{5B2C3204-1ADE-41BC-9252-072D55D55E7E}" srcOrd="2" destOrd="0" parTransId="{835E6AB8-0377-4CD6-B439-04F36A8F6B6F}" sibTransId="{8421728E-3624-4D2D-838D-30F3B11CB12B}"/>
    <dgm:cxn modelId="{79E66604-CD85-49A5-AF37-E3540AE02876}" type="presOf" srcId="{F6DA06A3-122B-4B76-9C1E-5C3961E4CCEE}" destId="{7586FA77-1DAC-44D0-9895-7566B0E7E65F}" srcOrd="1" destOrd="0" presId="urn:microsoft.com/office/officeart/2005/8/layout/list1"/>
    <dgm:cxn modelId="{05965875-232C-403B-A845-EA20B2D6D618}" srcId="{5B2C3204-1ADE-41BC-9252-072D55D55E7E}" destId="{64B4CEF5-1721-4352-A5D9-DB156665F43D}" srcOrd="0" destOrd="0" parTransId="{7C440313-B397-41CE-8ED6-81C8ED4A4C1D}" sibTransId="{1A817EED-C316-401A-AFB2-BDEEE1170ADF}"/>
    <dgm:cxn modelId="{8487F80B-C7A7-4497-A845-01B30D30D58D}" type="presOf" srcId="{47345059-023C-4F08-8E05-F9EEBB03B74F}" destId="{B568144D-8AE7-4DF4-99F2-C59D19140881}" srcOrd="1" destOrd="0" presId="urn:microsoft.com/office/officeart/2005/8/layout/list1"/>
    <dgm:cxn modelId="{0F1C31FE-3A2A-4C8D-852B-A075DBAD128C}" srcId="{F6DA06A3-122B-4B76-9C1E-5C3961E4CCEE}" destId="{3129883B-E5AE-454E-A32C-C47F352C11B8}" srcOrd="0" destOrd="0" parTransId="{0F6880DF-E42B-41B5-BF66-46AC9C2BDE5C}" sibTransId="{390C7581-EA63-4CCC-B9E1-32328BE8754C}"/>
    <dgm:cxn modelId="{B9788727-CB55-4971-AB65-0BFFD3D13494}" type="presOf" srcId="{5B2C3204-1ADE-41BC-9252-072D55D55E7E}" destId="{C9653C80-D778-4742-86BD-A4D5B263E377}" srcOrd="1" destOrd="0" presId="urn:microsoft.com/office/officeart/2005/8/layout/list1"/>
    <dgm:cxn modelId="{A1666710-ED8B-4398-8DEA-172D7989103C}" type="presOf" srcId="{F6DA06A3-122B-4B76-9C1E-5C3961E4CCEE}" destId="{C159673E-38EC-4A0A-8F2E-F774ECDAD005}" srcOrd="0" destOrd="0" presId="urn:microsoft.com/office/officeart/2005/8/layout/list1"/>
    <dgm:cxn modelId="{2F94FD8F-4710-48E5-9DC3-74FC95D97A06}" srcId="{FCE8CFDE-9F24-4C59-976F-376603557EB9}" destId="{F6DA06A3-122B-4B76-9C1E-5C3961E4CCEE}" srcOrd="1" destOrd="0" parTransId="{81F3403A-2CA8-4B78-90D4-2F848D55D1DA}" sibTransId="{6EA1D6C3-D7B4-4DE1-8B71-23A87E3FB1DB}"/>
    <dgm:cxn modelId="{91A3BA8A-3585-461C-92BF-0908780344F0}" type="presOf" srcId="{3129883B-E5AE-454E-A32C-C47F352C11B8}" destId="{2299C522-2BF2-4EEB-8F1D-9E43AD10ABB6}" srcOrd="0" destOrd="0" presId="urn:microsoft.com/office/officeart/2005/8/layout/list1"/>
    <dgm:cxn modelId="{EBCBD081-FD1C-46DF-B322-A739A6675DB8}" type="presOf" srcId="{64B4CEF5-1721-4352-A5D9-DB156665F43D}" destId="{31A1645C-4DBB-4AE0-850F-B196A3B18B38}" srcOrd="0" destOrd="0" presId="urn:microsoft.com/office/officeart/2005/8/layout/list1"/>
    <dgm:cxn modelId="{68F9A57E-CE06-41CA-8DD5-7519DE3A2D26}" type="presOf" srcId="{5B2C3204-1ADE-41BC-9252-072D55D55E7E}" destId="{AB8C1CA5-2CA1-472A-8460-AC55D2F5D222}" srcOrd="0" destOrd="0" presId="urn:microsoft.com/office/officeart/2005/8/layout/list1"/>
    <dgm:cxn modelId="{42F4165E-39E0-4C72-80BB-DF033A72A8E4}" type="presOf" srcId="{FCE8CFDE-9F24-4C59-976F-376603557EB9}" destId="{D5DBD6A8-9491-4D9F-BABF-E04D3B43F91C}" srcOrd="0" destOrd="0" presId="urn:microsoft.com/office/officeart/2005/8/layout/list1"/>
    <dgm:cxn modelId="{AAF5BE36-E7BE-4801-AFBD-DF04EE9B11F9}" srcId="{47345059-023C-4F08-8E05-F9EEBB03B74F}" destId="{CF68345C-F317-4F00-8297-E1E0708B9332}" srcOrd="0" destOrd="0" parTransId="{E055CD22-03B3-49D9-A891-81EC79F9BB84}" sibTransId="{CC685338-F782-4BF3-8FA4-7D52CB3AEA26}"/>
    <dgm:cxn modelId="{0151FE43-7CC7-48BB-9E2C-3281FF32DB9E}" type="presOf" srcId="{47345059-023C-4F08-8E05-F9EEBB03B74F}" destId="{D89A2B4B-4127-4A6F-A576-A37636E1C74F}" srcOrd="0" destOrd="0" presId="urn:microsoft.com/office/officeart/2005/8/layout/list1"/>
    <dgm:cxn modelId="{DF4119A8-B7E9-43C5-BA5F-CF184679EE97}" type="presParOf" srcId="{D5DBD6A8-9491-4D9F-BABF-E04D3B43F91C}" destId="{124174B2-830E-4BF3-B138-C53CC548043E}" srcOrd="0" destOrd="0" presId="urn:microsoft.com/office/officeart/2005/8/layout/list1"/>
    <dgm:cxn modelId="{3C54819E-80AF-4D02-9CB5-CC10B7E93A05}" type="presParOf" srcId="{124174B2-830E-4BF3-B138-C53CC548043E}" destId="{D89A2B4B-4127-4A6F-A576-A37636E1C74F}" srcOrd="0" destOrd="0" presId="urn:microsoft.com/office/officeart/2005/8/layout/list1"/>
    <dgm:cxn modelId="{44FB3529-7A02-427F-83AB-6D5F18BEBB74}" type="presParOf" srcId="{124174B2-830E-4BF3-B138-C53CC548043E}" destId="{B568144D-8AE7-4DF4-99F2-C59D19140881}" srcOrd="1" destOrd="0" presId="urn:microsoft.com/office/officeart/2005/8/layout/list1"/>
    <dgm:cxn modelId="{5FECC59C-5699-4DD3-8C86-565A6CB4318F}" type="presParOf" srcId="{D5DBD6A8-9491-4D9F-BABF-E04D3B43F91C}" destId="{851C884A-E298-47FA-95A0-824ED8101845}" srcOrd="1" destOrd="0" presId="urn:microsoft.com/office/officeart/2005/8/layout/list1"/>
    <dgm:cxn modelId="{18209DB4-C75C-4191-A4B4-74AEB3A4C6B5}" type="presParOf" srcId="{D5DBD6A8-9491-4D9F-BABF-E04D3B43F91C}" destId="{8AE13432-8096-4CED-80F3-97D5BD10F871}" srcOrd="2" destOrd="0" presId="urn:microsoft.com/office/officeart/2005/8/layout/list1"/>
    <dgm:cxn modelId="{847DA468-42C3-4ABA-AEF7-ED450790CFBD}" type="presParOf" srcId="{D5DBD6A8-9491-4D9F-BABF-E04D3B43F91C}" destId="{3BAD5829-EB4B-4088-8C3A-7AAD2ECB0553}" srcOrd="3" destOrd="0" presId="urn:microsoft.com/office/officeart/2005/8/layout/list1"/>
    <dgm:cxn modelId="{AFA84187-F1A3-4A6F-9CD4-8DDB76A1B813}" type="presParOf" srcId="{D5DBD6A8-9491-4D9F-BABF-E04D3B43F91C}" destId="{094D6917-1587-4128-BB62-4FD0F7737F2D}" srcOrd="4" destOrd="0" presId="urn:microsoft.com/office/officeart/2005/8/layout/list1"/>
    <dgm:cxn modelId="{B67594C1-C3C4-4730-98FB-B1E13513EED9}" type="presParOf" srcId="{094D6917-1587-4128-BB62-4FD0F7737F2D}" destId="{C159673E-38EC-4A0A-8F2E-F774ECDAD005}" srcOrd="0" destOrd="0" presId="urn:microsoft.com/office/officeart/2005/8/layout/list1"/>
    <dgm:cxn modelId="{170ACEAC-21EB-4D0E-ABC0-3A6082FB7C21}" type="presParOf" srcId="{094D6917-1587-4128-BB62-4FD0F7737F2D}" destId="{7586FA77-1DAC-44D0-9895-7566B0E7E65F}" srcOrd="1" destOrd="0" presId="urn:microsoft.com/office/officeart/2005/8/layout/list1"/>
    <dgm:cxn modelId="{DD5759F9-BAA4-44E5-A89F-8B101B503A63}" type="presParOf" srcId="{D5DBD6A8-9491-4D9F-BABF-E04D3B43F91C}" destId="{2432FA38-3DD3-413A-B2FC-E1DBCCB3E98C}" srcOrd="5" destOrd="0" presId="urn:microsoft.com/office/officeart/2005/8/layout/list1"/>
    <dgm:cxn modelId="{2EFD0E60-427A-4F6E-A526-87EA1760A2B7}" type="presParOf" srcId="{D5DBD6A8-9491-4D9F-BABF-E04D3B43F91C}" destId="{2299C522-2BF2-4EEB-8F1D-9E43AD10ABB6}" srcOrd="6" destOrd="0" presId="urn:microsoft.com/office/officeart/2005/8/layout/list1"/>
    <dgm:cxn modelId="{6DB1DBA5-4DD2-4F91-B0EA-AC93D1876C61}" type="presParOf" srcId="{D5DBD6A8-9491-4D9F-BABF-E04D3B43F91C}" destId="{AFB227BE-7994-4A73-9A94-65EC5AB27EA6}" srcOrd="7" destOrd="0" presId="urn:microsoft.com/office/officeart/2005/8/layout/list1"/>
    <dgm:cxn modelId="{B52601D6-1D57-46B5-8AA2-670C94FC7CB6}" type="presParOf" srcId="{D5DBD6A8-9491-4D9F-BABF-E04D3B43F91C}" destId="{413E6303-D77F-4950-B285-E594F8F4C690}" srcOrd="8" destOrd="0" presId="urn:microsoft.com/office/officeart/2005/8/layout/list1"/>
    <dgm:cxn modelId="{D71EC43D-076A-473E-A62D-BEBDC9F00F0A}" type="presParOf" srcId="{413E6303-D77F-4950-B285-E594F8F4C690}" destId="{AB8C1CA5-2CA1-472A-8460-AC55D2F5D222}" srcOrd="0" destOrd="0" presId="urn:microsoft.com/office/officeart/2005/8/layout/list1"/>
    <dgm:cxn modelId="{6D2FAD12-7C4E-4087-BE63-6A0335C3074D}" type="presParOf" srcId="{413E6303-D77F-4950-B285-E594F8F4C690}" destId="{C9653C80-D778-4742-86BD-A4D5B263E377}" srcOrd="1" destOrd="0" presId="urn:microsoft.com/office/officeart/2005/8/layout/list1"/>
    <dgm:cxn modelId="{9901D431-8F24-409C-9077-6317147F56D1}" type="presParOf" srcId="{D5DBD6A8-9491-4D9F-BABF-E04D3B43F91C}" destId="{8ED48ED4-E7A5-4D9B-A9BA-BE526A87498B}" srcOrd="9" destOrd="0" presId="urn:microsoft.com/office/officeart/2005/8/layout/list1"/>
    <dgm:cxn modelId="{316811B2-6648-421F-9B8C-34E0617C3250}" type="presParOf" srcId="{D5DBD6A8-9491-4D9F-BABF-E04D3B43F91C}" destId="{31A1645C-4DBB-4AE0-850F-B196A3B18B3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81C471-51F5-43A2-82D5-29A0D93C9F8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189E0A-1903-409D-AAFD-429008B8F38A}">
      <dgm:prSet phldrT="[Текст]"/>
      <dgm:spPr/>
      <dgm:t>
        <a:bodyPr/>
        <a:lstStyle/>
        <a:p>
          <a:r>
            <a:rPr lang="ru-RU" dirty="0" smtClean="0"/>
            <a:t> </a:t>
          </a:r>
          <a:r>
            <a:rPr lang="ru-RU" b="1" dirty="0" smtClean="0"/>
            <a:t>Комплекс </a:t>
          </a:r>
          <a:r>
            <a:rPr lang="ru-RU" b="1" dirty="0" smtClean="0"/>
            <a:t>условий для успешного обучения и психологического развития ребенка </a:t>
          </a:r>
          <a:br>
            <a:rPr lang="ru-RU" b="1" dirty="0" smtClean="0"/>
          </a:br>
          <a:r>
            <a:rPr lang="ru-RU" b="1" dirty="0" smtClean="0"/>
            <a:t>в образовательной организации</a:t>
          </a:r>
          <a:endParaRPr lang="ru-RU" b="1" dirty="0"/>
        </a:p>
      </dgm:t>
    </dgm:pt>
    <dgm:pt modelId="{BC25EC56-1B3E-4448-AB87-7B3E4F3AC945}" type="parTrans" cxnId="{5BD2EED3-F3F6-4FAD-B7F5-D7262E09DD24}">
      <dgm:prSet/>
      <dgm:spPr/>
      <dgm:t>
        <a:bodyPr/>
        <a:lstStyle/>
        <a:p>
          <a:endParaRPr lang="ru-RU"/>
        </a:p>
      </dgm:t>
    </dgm:pt>
    <dgm:pt modelId="{3A5EB9F6-F55E-42E6-A0EC-267D383AC260}" type="sibTrans" cxnId="{5BD2EED3-F3F6-4FAD-B7F5-D7262E09DD24}">
      <dgm:prSet/>
      <dgm:spPr/>
      <dgm:t>
        <a:bodyPr/>
        <a:lstStyle/>
        <a:p>
          <a:endParaRPr lang="ru-RU"/>
        </a:p>
      </dgm:t>
    </dgm:pt>
    <dgm:pt modelId="{F7E7FD65-10CE-4CA2-8319-BE1D409FDDF5}">
      <dgm:prSet phldrT="[Текст]"/>
      <dgm:spPr/>
      <dgm:t>
        <a:bodyPr/>
        <a:lstStyle/>
        <a:p>
          <a:r>
            <a:rPr lang="ru-RU" b="1" dirty="0" smtClean="0"/>
            <a:t>Нормативное развитие ребенка</a:t>
          </a:r>
          <a:endParaRPr lang="ru-RU" b="1" dirty="0"/>
        </a:p>
      </dgm:t>
    </dgm:pt>
    <dgm:pt modelId="{AD8E6A6E-CFB2-4AC7-BD75-65362EEC18CA}" type="parTrans" cxnId="{B9E02718-F6F4-47BA-938B-084CD9B12A62}">
      <dgm:prSet/>
      <dgm:spPr/>
      <dgm:t>
        <a:bodyPr/>
        <a:lstStyle/>
        <a:p>
          <a:endParaRPr lang="ru-RU"/>
        </a:p>
      </dgm:t>
    </dgm:pt>
    <dgm:pt modelId="{DC7FF098-CC70-482D-8728-B9D493739F27}" type="sibTrans" cxnId="{B9E02718-F6F4-47BA-938B-084CD9B12A62}">
      <dgm:prSet/>
      <dgm:spPr/>
      <dgm:t>
        <a:bodyPr/>
        <a:lstStyle/>
        <a:p>
          <a:endParaRPr lang="ru-RU"/>
        </a:p>
      </dgm:t>
    </dgm:pt>
    <dgm:pt modelId="{804637FA-BA61-4ECB-9D4E-AB148D28EEED}">
      <dgm:prSet phldrT="[Текст]"/>
      <dgm:spPr/>
      <dgm:t>
        <a:bodyPr/>
        <a:lstStyle/>
        <a:p>
          <a:r>
            <a:rPr lang="ru-RU" b="1" dirty="0" smtClean="0"/>
            <a:t>Освоение образовательной программы</a:t>
          </a:r>
          <a:endParaRPr lang="ru-RU" b="1" dirty="0"/>
        </a:p>
      </dgm:t>
    </dgm:pt>
    <dgm:pt modelId="{DC07134E-BCE3-42A7-BC17-A1727AD1C269}" type="parTrans" cxnId="{58A21D1A-020C-423F-AAE6-322E73A2047D}">
      <dgm:prSet/>
      <dgm:spPr/>
      <dgm:t>
        <a:bodyPr/>
        <a:lstStyle/>
        <a:p>
          <a:endParaRPr lang="ru-RU"/>
        </a:p>
      </dgm:t>
    </dgm:pt>
    <dgm:pt modelId="{B63DFC0F-696B-43D1-9C48-4247D3514CB6}" type="sibTrans" cxnId="{58A21D1A-020C-423F-AAE6-322E73A2047D}">
      <dgm:prSet/>
      <dgm:spPr/>
      <dgm:t>
        <a:bodyPr/>
        <a:lstStyle/>
        <a:p>
          <a:endParaRPr lang="ru-RU"/>
        </a:p>
      </dgm:t>
    </dgm:pt>
    <dgm:pt modelId="{3543C1B1-40E0-414A-AA2F-0F193AC8D7B1}">
      <dgm:prSet phldrT="[Текст]"/>
      <dgm:spPr/>
      <dgm:t>
        <a:bodyPr/>
        <a:lstStyle/>
        <a:p>
          <a:r>
            <a:rPr lang="ru-RU" b="1" dirty="0" smtClean="0"/>
            <a:t>Создание адаптивной среды</a:t>
          </a:r>
          <a:endParaRPr lang="ru-RU" b="1" dirty="0"/>
        </a:p>
      </dgm:t>
    </dgm:pt>
    <dgm:pt modelId="{C8316A9B-0273-48B4-B737-DEEA7AB92047}" type="parTrans" cxnId="{67767F00-1A74-47BA-8091-DDE0D2490006}">
      <dgm:prSet/>
      <dgm:spPr/>
      <dgm:t>
        <a:bodyPr/>
        <a:lstStyle/>
        <a:p>
          <a:endParaRPr lang="ru-RU"/>
        </a:p>
      </dgm:t>
    </dgm:pt>
    <dgm:pt modelId="{C48F2DC3-61C2-4812-BEF9-BC7305A8CE15}" type="sibTrans" cxnId="{67767F00-1A74-47BA-8091-DDE0D2490006}">
      <dgm:prSet/>
      <dgm:spPr/>
      <dgm:t>
        <a:bodyPr/>
        <a:lstStyle/>
        <a:p>
          <a:endParaRPr lang="ru-RU"/>
        </a:p>
      </dgm:t>
    </dgm:pt>
    <dgm:pt modelId="{867AE1BB-23BC-406E-AF1D-CEE6F8BCF453}" type="pres">
      <dgm:prSet presAssocID="{F781C471-51F5-43A2-82D5-29A0D93C9F8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25299EA-456C-4919-B38B-5C79BCCAADD7}" type="pres">
      <dgm:prSet presAssocID="{60189E0A-1903-409D-AAFD-429008B8F38A}" presName="hierRoot1" presStyleCnt="0">
        <dgm:presLayoutVars>
          <dgm:hierBranch val="init"/>
        </dgm:presLayoutVars>
      </dgm:prSet>
      <dgm:spPr/>
    </dgm:pt>
    <dgm:pt modelId="{68EE5DF1-97A5-4EA7-B981-B743F4A90EA2}" type="pres">
      <dgm:prSet presAssocID="{60189E0A-1903-409D-AAFD-429008B8F38A}" presName="rootComposite1" presStyleCnt="0"/>
      <dgm:spPr/>
    </dgm:pt>
    <dgm:pt modelId="{ACBAE82C-54E3-49CF-972A-903DAC12E084}" type="pres">
      <dgm:prSet presAssocID="{60189E0A-1903-409D-AAFD-429008B8F38A}" presName="rootText1" presStyleLbl="node0" presStyleIdx="0" presStyleCnt="1" custScaleX="271628" custScaleY="1815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C97B35-5018-4513-8ADA-4BE45BE8E6E8}" type="pres">
      <dgm:prSet presAssocID="{60189E0A-1903-409D-AAFD-429008B8F38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210EDAE-77BC-4161-A221-368A9C4D75FE}" type="pres">
      <dgm:prSet presAssocID="{60189E0A-1903-409D-AAFD-429008B8F38A}" presName="hierChild2" presStyleCnt="0"/>
      <dgm:spPr/>
    </dgm:pt>
    <dgm:pt modelId="{798CBE5C-DEA5-4EB0-B955-0C9E86BDB5B8}" type="pres">
      <dgm:prSet presAssocID="{AD8E6A6E-CFB2-4AC7-BD75-65362EEC18C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732E7A15-9D39-42CF-A85B-39AF718A6A8A}" type="pres">
      <dgm:prSet presAssocID="{F7E7FD65-10CE-4CA2-8319-BE1D409FDDF5}" presName="hierRoot2" presStyleCnt="0">
        <dgm:presLayoutVars>
          <dgm:hierBranch val="init"/>
        </dgm:presLayoutVars>
      </dgm:prSet>
      <dgm:spPr/>
    </dgm:pt>
    <dgm:pt modelId="{67BDD706-0F18-4156-8480-BF37F1E20985}" type="pres">
      <dgm:prSet presAssocID="{F7E7FD65-10CE-4CA2-8319-BE1D409FDDF5}" presName="rootComposite" presStyleCnt="0"/>
      <dgm:spPr/>
    </dgm:pt>
    <dgm:pt modelId="{DE11589D-85E3-47CC-8D70-876412BF20B1}" type="pres">
      <dgm:prSet presAssocID="{F7E7FD65-10CE-4CA2-8319-BE1D409FDDF5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A6F479-851F-41AD-AB7E-26B10B8960F7}" type="pres">
      <dgm:prSet presAssocID="{F7E7FD65-10CE-4CA2-8319-BE1D409FDDF5}" presName="rootConnector" presStyleLbl="node2" presStyleIdx="0" presStyleCnt="3"/>
      <dgm:spPr/>
      <dgm:t>
        <a:bodyPr/>
        <a:lstStyle/>
        <a:p>
          <a:endParaRPr lang="ru-RU"/>
        </a:p>
      </dgm:t>
    </dgm:pt>
    <dgm:pt modelId="{8AB8867A-5A76-46D7-AE68-58B22C4B1E90}" type="pres">
      <dgm:prSet presAssocID="{F7E7FD65-10CE-4CA2-8319-BE1D409FDDF5}" presName="hierChild4" presStyleCnt="0"/>
      <dgm:spPr/>
    </dgm:pt>
    <dgm:pt modelId="{27A9EB71-754C-4829-B226-438A7A534904}" type="pres">
      <dgm:prSet presAssocID="{F7E7FD65-10CE-4CA2-8319-BE1D409FDDF5}" presName="hierChild5" presStyleCnt="0"/>
      <dgm:spPr/>
    </dgm:pt>
    <dgm:pt modelId="{C17DC6E2-DE6A-4F81-82E3-18F1344DBDA9}" type="pres">
      <dgm:prSet presAssocID="{DC07134E-BCE3-42A7-BC17-A1727AD1C269}" presName="Name37" presStyleLbl="parChTrans1D2" presStyleIdx="1" presStyleCnt="3"/>
      <dgm:spPr/>
      <dgm:t>
        <a:bodyPr/>
        <a:lstStyle/>
        <a:p>
          <a:endParaRPr lang="ru-RU"/>
        </a:p>
      </dgm:t>
    </dgm:pt>
    <dgm:pt modelId="{26DBDAAD-D414-41AA-9825-C318DEE4975B}" type="pres">
      <dgm:prSet presAssocID="{804637FA-BA61-4ECB-9D4E-AB148D28EEED}" presName="hierRoot2" presStyleCnt="0">
        <dgm:presLayoutVars>
          <dgm:hierBranch val="init"/>
        </dgm:presLayoutVars>
      </dgm:prSet>
      <dgm:spPr/>
    </dgm:pt>
    <dgm:pt modelId="{AC48B363-5F8F-43C5-AEB5-FA7066886C62}" type="pres">
      <dgm:prSet presAssocID="{804637FA-BA61-4ECB-9D4E-AB148D28EEED}" presName="rootComposite" presStyleCnt="0"/>
      <dgm:spPr/>
    </dgm:pt>
    <dgm:pt modelId="{7FA8F4DF-E258-455A-9FC5-DA17567A8DFB}" type="pres">
      <dgm:prSet presAssocID="{804637FA-BA61-4ECB-9D4E-AB148D28EEED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0923BB-5628-4B41-AB5A-951086F0F9DE}" type="pres">
      <dgm:prSet presAssocID="{804637FA-BA61-4ECB-9D4E-AB148D28EEED}" presName="rootConnector" presStyleLbl="node2" presStyleIdx="1" presStyleCnt="3"/>
      <dgm:spPr/>
      <dgm:t>
        <a:bodyPr/>
        <a:lstStyle/>
        <a:p>
          <a:endParaRPr lang="ru-RU"/>
        </a:p>
      </dgm:t>
    </dgm:pt>
    <dgm:pt modelId="{5D2EE119-938A-4586-9C40-07C41D8641ED}" type="pres">
      <dgm:prSet presAssocID="{804637FA-BA61-4ECB-9D4E-AB148D28EEED}" presName="hierChild4" presStyleCnt="0"/>
      <dgm:spPr/>
    </dgm:pt>
    <dgm:pt modelId="{1157DE86-4CEA-427F-AB70-12B7E216B6B0}" type="pres">
      <dgm:prSet presAssocID="{804637FA-BA61-4ECB-9D4E-AB148D28EEED}" presName="hierChild5" presStyleCnt="0"/>
      <dgm:spPr/>
    </dgm:pt>
    <dgm:pt modelId="{C7BED97A-8C26-468B-ADB8-A2C3550627C6}" type="pres">
      <dgm:prSet presAssocID="{C8316A9B-0273-48B4-B737-DEEA7AB92047}" presName="Name37" presStyleLbl="parChTrans1D2" presStyleIdx="2" presStyleCnt="3"/>
      <dgm:spPr/>
      <dgm:t>
        <a:bodyPr/>
        <a:lstStyle/>
        <a:p>
          <a:endParaRPr lang="ru-RU"/>
        </a:p>
      </dgm:t>
    </dgm:pt>
    <dgm:pt modelId="{7F1680A2-E7DC-48EE-8FCC-AA3C87E1CD3A}" type="pres">
      <dgm:prSet presAssocID="{3543C1B1-40E0-414A-AA2F-0F193AC8D7B1}" presName="hierRoot2" presStyleCnt="0">
        <dgm:presLayoutVars>
          <dgm:hierBranch val="init"/>
        </dgm:presLayoutVars>
      </dgm:prSet>
      <dgm:spPr/>
    </dgm:pt>
    <dgm:pt modelId="{1508E0B0-C2A6-4F62-9DF0-C6B215A285C3}" type="pres">
      <dgm:prSet presAssocID="{3543C1B1-40E0-414A-AA2F-0F193AC8D7B1}" presName="rootComposite" presStyleCnt="0"/>
      <dgm:spPr/>
    </dgm:pt>
    <dgm:pt modelId="{F06243D8-4253-40BC-B94C-BCEC8EB59CCD}" type="pres">
      <dgm:prSet presAssocID="{3543C1B1-40E0-414A-AA2F-0F193AC8D7B1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4D5C3A-3413-40BC-8F49-ED345E09AE61}" type="pres">
      <dgm:prSet presAssocID="{3543C1B1-40E0-414A-AA2F-0F193AC8D7B1}" presName="rootConnector" presStyleLbl="node2" presStyleIdx="2" presStyleCnt="3"/>
      <dgm:spPr/>
      <dgm:t>
        <a:bodyPr/>
        <a:lstStyle/>
        <a:p>
          <a:endParaRPr lang="ru-RU"/>
        </a:p>
      </dgm:t>
    </dgm:pt>
    <dgm:pt modelId="{EDF62C10-ECCD-49B9-BF13-504DE5ACDC8E}" type="pres">
      <dgm:prSet presAssocID="{3543C1B1-40E0-414A-AA2F-0F193AC8D7B1}" presName="hierChild4" presStyleCnt="0"/>
      <dgm:spPr/>
    </dgm:pt>
    <dgm:pt modelId="{67549F9A-7246-480F-9C17-921753CC3BF0}" type="pres">
      <dgm:prSet presAssocID="{3543C1B1-40E0-414A-AA2F-0F193AC8D7B1}" presName="hierChild5" presStyleCnt="0"/>
      <dgm:spPr/>
    </dgm:pt>
    <dgm:pt modelId="{70521DEC-3C79-4CEC-A285-FCAED3AC75A6}" type="pres">
      <dgm:prSet presAssocID="{60189E0A-1903-409D-AAFD-429008B8F38A}" presName="hierChild3" presStyleCnt="0"/>
      <dgm:spPr/>
    </dgm:pt>
  </dgm:ptLst>
  <dgm:cxnLst>
    <dgm:cxn modelId="{67767F00-1A74-47BA-8091-DDE0D2490006}" srcId="{60189E0A-1903-409D-AAFD-429008B8F38A}" destId="{3543C1B1-40E0-414A-AA2F-0F193AC8D7B1}" srcOrd="2" destOrd="0" parTransId="{C8316A9B-0273-48B4-B737-DEEA7AB92047}" sibTransId="{C48F2DC3-61C2-4812-BEF9-BC7305A8CE15}"/>
    <dgm:cxn modelId="{50A28A62-6CFD-4815-A98C-2076F022EA78}" type="presOf" srcId="{AD8E6A6E-CFB2-4AC7-BD75-65362EEC18CA}" destId="{798CBE5C-DEA5-4EB0-B955-0C9E86BDB5B8}" srcOrd="0" destOrd="0" presId="urn:microsoft.com/office/officeart/2005/8/layout/orgChart1"/>
    <dgm:cxn modelId="{78F658F6-195C-4956-A601-68C8AEDA0059}" type="presOf" srcId="{60189E0A-1903-409D-AAFD-429008B8F38A}" destId="{75C97B35-5018-4513-8ADA-4BE45BE8E6E8}" srcOrd="1" destOrd="0" presId="urn:microsoft.com/office/officeart/2005/8/layout/orgChart1"/>
    <dgm:cxn modelId="{2EBEE042-4250-492D-899F-F651D29D9602}" type="presOf" srcId="{804637FA-BA61-4ECB-9D4E-AB148D28EEED}" destId="{DE0923BB-5628-4B41-AB5A-951086F0F9DE}" srcOrd="1" destOrd="0" presId="urn:microsoft.com/office/officeart/2005/8/layout/orgChart1"/>
    <dgm:cxn modelId="{5BD2EED3-F3F6-4FAD-B7F5-D7262E09DD24}" srcId="{F781C471-51F5-43A2-82D5-29A0D93C9F8E}" destId="{60189E0A-1903-409D-AAFD-429008B8F38A}" srcOrd="0" destOrd="0" parTransId="{BC25EC56-1B3E-4448-AB87-7B3E4F3AC945}" sibTransId="{3A5EB9F6-F55E-42E6-A0EC-267D383AC260}"/>
    <dgm:cxn modelId="{EC8C3B88-A655-492F-97FA-99EDEFF1ED46}" type="presOf" srcId="{3543C1B1-40E0-414A-AA2F-0F193AC8D7B1}" destId="{544D5C3A-3413-40BC-8F49-ED345E09AE61}" srcOrd="1" destOrd="0" presId="urn:microsoft.com/office/officeart/2005/8/layout/orgChart1"/>
    <dgm:cxn modelId="{8410147D-D6B5-465D-85B6-31754FDA8FC7}" type="presOf" srcId="{60189E0A-1903-409D-AAFD-429008B8F38A}" destId="{ACBAE82C-54E3-49CF-972A-903DAC12E084}" srcOrd="0" destOrd="0" presId="urn:microsoft.com/office/officeart/2005/8/layout/orgChart1"/>
    <dgm:cxn modelId="{B9E02718-F6F4-47BA-938B-084CD9B12A62}" srcId="{60189E0A-1903-409D-AAFD-429008B8F38A}" destId="{F7E7FD65-10CE-4CA2-8319-BE1D409FDDF5}" srcOrd="0" destOrd="0" parTransId="{AD8E6A6E-CFB2-4AC7-BD75-65362EEC18CA}" sibTransId="{DC7FF098-CC70-482D-8728-B9D493739F27}"/>
    <dgm:cxn modelId="{67801F12-F1A8-4B89-A784-B1F6D0FD1F40}" type="presOf" srcId="{F781C471-51F5-43A2-82D5-29A0D93C9F8E}" destId="{867AE1BB-23BC-406E-AF1D-CEE6F8BCF453}" srcOrd="0" destOrd="0" presId="urn:microsoft.com/office/officeart/2005/8/layout/orgChart1"/>
    <dgm:cxn modelId="{58A21D1A-020C-423F-AAE6-322E73A2047D}" srcId="{60189E0A-1903-409D-AAFD-429008B8F38A}" destId="{804637FA-BA61-4ECB-9D4E-AB148D28EEED}" srcOrd="1" destOrd="0" parTransId="{DC07134E-BCE3-42A7-BC17-A1727AD1C269}" sibTransId="{B63DFC0F-696B-43D1-9C48-4247D3514CB6}"/>
    <dgm:cxn modelId="{7CAED620-7374-4C72-9FFB-2C367945FEB2}" type="presOf" srcId="{3543C1B1-40E0-414A-AA2F-0F193AC8D7B1}" destId="{F06243D8-4253-40BC-B94C-BCEC8EB59CCD}" srcOrd="0" destOrd="0" presId="urn:microsoft.com/office/officeart/2005/8/layout/orgChart1"/>
    <dgm:cxn modelId="{78B0FC2F-756F-4593-9DD9-3659C5441807}" type="presOf" srcId="{C8316A9B-0273-48B4-B737-DEEA7AB92047}" destId="{C7BED97A-8C26-468B-ADB8-A2C3550627C6}" srcOrd="0" destOrd="0" presId="urn:microsoft.com/office/officeart/2005/8/layout/orgChart1"/>
    <dgm:cxn modelId="{5769AC54-FDDD-413A-AA10-FBD6868F0796}" type="presOf" srcId="{DC07134E-BCE3-42A7-BC17-A1727AD1C269}" destId="{C17DC6E2-DE6A-4F81-82E3-18F1344DBDA9}" srcOrd="0" destOrd="0" presId="urn:microsoft.com/office/officeart/2005/8/layout/orgChart1"/>
    <dgm:cxn modelId="{48340112-297E-43ED-B66A-9ACF33970E01}" type="presOf" srcId="{F7E7FD65-10CE-4CA2-8319-BE1D409FDDF5}" destId="{9FA6F479-851F-41AD-AB7E-26B10B8960F7}" srcOrd="1" destOrd="0" presId="urn:microsoft.com/office/officeart/2005/8/layout/orgChart1"/>
    <dgm:cxn modelId="{E7AEF714-7CEF-41AE-8D6E-E83219D9AC68}" type="presOf" srcId="{804637FA-BA61-4ECB-9D4E-AB148D28EEED}" destId="{7FA8F4DF-E258-455A-9FC5-DA17567A8DFB}" srcOrd="0" destOrd="0" presId="urn:microsoft.com/office/officeart/2005/8/layout/orgChart1"/>
    <dgm:cxn modelId="{FE644BC9-258D-41C2-9A37-4ABA661CE71F}" type="presOf" srcId="{F7E7FD65-10CE-4CA2-8319-BE1D409FDDF5}" destId="{DE11589D-85E3-47CC-8D70-876412BF20B1}" srcOrd="0" destOrd="0" presId="urn:microsoft.com/office/officeart/2005/8/layout/orgChart1"/>
    <dgm:cxn modelId="{B540725A-0C1A-47BC-8CBD-B8BBDB1664E1}" type="presParOf" srcId="{867AE1BB-23BC-406E-AF1D-CEE6F8BCF453}" destId="{625299EA-456C-4919-B38B-5C79BCCAADD7}" srcOrd="0" destOrd="0" presId="urn:microsoft.com/office/officeart/2005/8/layout/orgChart1"/>
    <dgm:cxn modelId="{82892DBD-255D-4B8C-ABE6-A089C2BE081D}" type="presParOf" srcId="{625299EA-456C-4919-B38B-5C79BCCAADD7}" destId="{68EE5DF1-97A5-4EA7-B981-B743F4A90EA2}" srcOrd="0" destOrd="0" presId="urn:microsoft.com/office/officeart/2005/8/layout/orgChart1"/>
    <dgm:cxn modelId="{ACADEB4F-EB29-4E6D-8F08-C89A851ED205}" type="presParOf" srcId="{68EE5DF1-97A5-4EA7-B981-B743F4A90EA2}" destId="{ACBAE82C-54E3-49CF-972A-903DAC12E084}" srcOrd="0" destOrd="0" presId="urn:microsoft.com/office/officeart/2005/8/layout/orgChart1"/>
    <dgm:cxn modelId="{E345AA1C-8652-4DFF-AF83-4BAF57C5746B}" type="presParOf" srcId="{68EE5DF1-97A5-4EA7-B981-B743F4A90EA2}" destId="{75C97B35-5018-4513-8ADA-4BE45BE8E6E8}" srcOrd="1" destOrd="0" presId="urn:microsoft.com/office/officeart/2005/8/layout/orgChart1"/>
    <dgm:cxn modelId="{E1403284-A50F-465B-ADC9-B99C05395A53}" type="presParOf" srcId="{625299EA-456C-4919-B38B-5C79BCCAADD7}" destId="{4210EDAE-77BC-4161-A221-368A9C4D75FE}" srcOrd="1" destOrd="0" presId="urn:microsoft.com/office/officeart/2005/8/layout/orgChart1"/>
    <dgm:cxn modelId="{21FCF545-2C29-4934-9DCF-E00894BAD62F}" type="presParOf" srcId="{4210EDAE-77BC-4161-A221-368A9C4D75FE}" destId="{798CBE5C-DEA5-4EB0-B955-0C9E86BDB5B8}" srcOrd="0" destOrd="0" presId="urn:microsoft.com/office/officeart/2005/8/layout/orgChart1"/>
    <dgm:cxn modelId="{166A0BF0-7C51-4242-897A-363175067D9B}" type="presParOf" srcId="{4210EDAE-77BC-4161-A221-368A9C4D75FE}" destId="{732E7A15-9D39-42CF-A85B-39AF718A6A8A}" srcOrd="1" destOrd="0" presId="urn:microsoft.com/office/officeart/2005/8/layout/orgChart1"/>
    <dgm:cxn modelId="{0AD3730B-75B9-4C52-BAA2-7626B3CAF1A7}" type="presParOf" srcId="{732E7A15-9D39-42CF-A85B-39AF718A6A8A}" destId="{67BDD706-0F18-4156-8480-BF37F1E20985}" srcOrd="0" destOrd="0" presId="urn:microsoft.com/office/officeart/2005/8/layout/orgChart1"/>
    <dgm:cxn modelId="{53FEC6C9-6325-4F5C-8408-50985B7329DD}" type="presParOf" srcId="{67BDD706-0F18-4156-8480-BF37F1E20985}" destId="{DE11589D-85E3-47CC-8D70-876412BF20B1}" srcOrd="0" destOrd="0" presId="urn:microsoft.com/office/officeart/2005/8/layout/orgChart1"/>
    <dgm:cxn modelId="{2502F1BC-5658-43C8-8E1C-25DD512D9A4C}" type="presParOf" srcId="{67BDD706-0F18-4156-8480-BF37F1E20985}" destId="{9FA6F479-851F-41AD-AB7E-26B10B8960F7}" srcOrd="1" destOrd="0" presId="urn:microsoft.com/office/officeart/2005/8/layout/orgChart1"/>
    <dgm:cxn modelId="{B5879EC7-9780-4C42-AD17-AF5B7A5357C7}" type="presParOf" srcId="{732E7A15-9D39-42CF-A85B-39AF718A6A8A}" destId="{8AB8867A-5A76-46D7-AE68-58B22C4B1E90}" srcOrd="1" destOrd="0" presId="urn:microsoft.com/office/officeart/2005/8/layout/orgChart1"/>
    <dgm:cxn modelId="{416F6E17-2FE7-48F5-B036-FC6B6173551B}" type="presParOf" srcId="{732E7A15-9D39-42CF-A85B-39AF718A6A8A}" destId="{27A9EB71-754C-4829-B226-438A7A534904}" srcOrd="2" destOrd="0" presId="urn:microsoft.com/office/officeart/2005/8/layout/orgChart1"/>
    <dgm:cxn modelId="{8838685B-58BD-4982-9934-BB08D07B88BF}" type="presParOf" srcId="{4210EDAE-77BC-4161-A221-368A9C4D75FE}" destId="{C17DC6E2-DE6A-4F81-82E3-18F1344DBDA9}" srcOrd="2" destOrd="0" presId="urn:microsoft.com/office/officeart/2005/8/layout/orgChart1"/>
    <dgm:cxn modelId="{1F8A802F-C077-4E0C-89EE-F3A7C635B1DF}" type="presParOf" srcId="{4210EDAE-77BC-4161-A221-368A9C4D75FE}" destId="{26DBDAAD-D414-41AA-9825-C318DEE4975B}" srcOrd="3" destOrd="0" presId="urn:microsoft.com/office/officeart/2005/8/layout/orgChart1"/>
    <dgm:cxn modelId="{5E8C0787-BE46-4DA8-85BC-639A2C0902F6}" type="presParOf" srcId="{26DBDAAD-D414-41AA-9825-C318DEE4975B}" destId="{AC48B363-5F8F-43C5-AEB5-FA7066886C62}" srcOrd="0" destOrd="0" presId="urn:microsoft.com/office/officeart/2005/8/layout/orgChart1"/>
    <dgm:cxn modelId="{570A6892-0357-4077-A589-8E667EDB02B6}" type="presParOf" srcId="{AC48B363-5F8F-43C5-AEB5-FA7066886C62}" destId="{7FA8F4DF-E258-455A-9FC5-DA17567A8DFB}" srcOrd="0" destOrd="0" presId="urn:microsoft.com/office/officeart/2005/8/layout/orgChart1"/>
    <dgm:cxn modelId="{C800BC63-49B2-4711-8CE5-732FE27E3AE3}" type="presParOf" srcId="{AC48B363-5F8F-43C5-AEB5-FA7066886C62}" destId="{DE0923BB-5628-4B41-AB5A-951086F0F9DE}" srcOrd="1" destOrd="0" presId="urn:microsoft.com/office/officeart/2005/8/layout/orgChart1"/>
    <dgm:cxn modelId="{BAD57634-15BC-4A2D-9B99-04DFE1E8CC66}" type="presParOf" srcId="{26DBDAAD-D414-41AA-9825-C318DEE4975B}" destId="{5D2EE119-938A-4586-9C40-07C41D8641ED}" srcOrd="1" destOrd="0" presId="urn:microsoft.com/office/officeart/2005/8/layout/orgChart1"/>
    <dgm:cxn modelId="{EBAF6592-D5E3-4E3D-9283-3A6C3F7D7B7A}" type="presParOf" srcId="{26DBDAAD-D414-41AA-9825-C318DEE4975B}" destId="{1157DE86-4CEA-427F-AB70-12B7E216B6B0}" srcOrd="2" destOrd="0" presId="urn:microsoft.com/office/officeart/2005/8/layout/orgChart1"/>
    <dgm:cxn modelId="{98757459-512F-494D-93C9-E3965ADF78A0}" type="presParOf" srcId="{4210EDAE-77BC-4161-A221-368A9C4D75FE}" destId="{C7BED97A-8C26-468B-ADB8-A2C3550627C6}" srcOrd="4" destOrd="0" presId="urn:microsoft.com/office/officeart/2005/8/layout/orgChart1"/>
    <dgm:cxn modelId="{BCD3B1AC-76E9-4345-AD87-43795DAE2B16}" type="presParOf" srcId="{4210EDAE-77BC-4161-A221-368A9C4D75FE}" destId="{7F1680A2-E7DC-48EE-8FCC-AA3C87E1CD3A}" srcOrd="5" destOrd="0" presId="urn:microsoft.com/office/officeart/2005/8/layout/orgChart1"/>
    <dgm:cxn modelId="{8BEF0668-C7E4-4066-BFE8-D1DD8C610997}" type="presParOf" srcId="{7F1680A2-E7DC-48EE-8FCC-AA3C87E1CD3A}" destId="{1508E0B0-C2A6-4F62-9DF0-C6B215A285C3}" srcOrd="0" destOrd="0" presId="urn:microsoft.com/office/officeart/2005/8/layout/orgChart1"/>
    <dgm:cxn modelId="{45C02883-0262-44C4-8237-9F291686D4FD}" type="presParOf" srcId="{1508E0B0-C2A6-4F62-9DF0-C6B215A285C3}" destId="{F06243D8-4253-40BC-B94C-BCEC8EB59CCD}" srcOrd="0" destOrd="0" presId="urn:microsoft.com/office/officeart/2005/8/layout/orgChart1"/>
    <dgm:cxn modelId="{0E9D7F08-F1AD-43AD-9AEC-39EA0BA6288E}" type="presParOf" srcId="{1508E0B0-C2A6-4F62-9DF0-C6B215A285C3}" destId="{544D5C3A-3413-40BC-8F49-ED345E09AE61}" srcOrd="1" destOrd="0" presId="urn:microsoft.com/office/officeart/2005/8/layout/orgChart1"/>
    <dgm:cxn modelId="{BB87E329-10FC-4AF5-9486-4DF9A37F781C}" type="presParOf" srcId="{7F1680A2-E7DC-48EE-8FCC-AA3C87E1CD3A}" destId="{EDF62C10-ECCD-49B9-BF13-504DE5ACDC8E}" srcOrd="1" destOrd="0" presId="urn:microsoft.com/office/officeart/2005/8/layout/orgChart1"/>
    <dgm:cxn modelId="{CBB2431A-5C27-4D01-984D-6451A34BADDA}" type="presParOf" srcId="{7F1680A2-E7DC-48EE-8FCC-AA3C87E1CD3A}" destId="{67549F9A-7246-480F-9C17-921753CC3BF0}" srcOrd="2" destOrd="0" presId="urn:microsoft.com/office/officeart/2005/8/layout/orgChart1"/>
    <dgm:cxn modelId="{CFB46A1F-BD36-4274-B059-EC8F2A685B38}" type="presParOf" srcId="{625299EA-456C-4919-B38B-5C79BCCAADD7}" destId="{70521DEC-3C79-4CEC-A285-FCAED3AC75A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9CA2CBF-3CBB-4AE4-9350-B7129991A753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30F9B4-2763-4F7E-9F43-CBCDEDD1E95A}">
      <dgm:prSet custT="1"/>
      <dgm:spPr/>
      <dgm:t>
        <a:bodyPr/>
        <a:lstStyle/>
        <a:p>
          <a:pPr rtl="0"/>
          <a:r>
            <a:rPr lang="ru-RU" sz="2000" b="1" dirty="0" smtClean="0"/>
            <a:t>Психолого-педагогическая диагностика</a:t>
          </a:r>
          <a:endParaRPr lang="ru-RU" sz="2000" b="1" dirty="0"/>
        </a:p>
      </dgm:t>
    </dgm:pt>
    <dgm:pt modelId="{BCC2067B-F436-4131-91ED-D62376A2C561}" type="parTrans" cxnId="{DC85B77C-64E4-4353-BCA3-38CEAC07164E}">
      <dgm:prSet/>
      <dgm:spPr/>
      <dgm:t>
        <a:bodyPr/>
        <a:lstStyle/>
        <a:p>
          <a:endParaRPr lang="ru-RU"/>
        </a:p>
      </dgm:t>
    </dgm:pt>
    <dgm:pt modelId="{3F3B33E3-87B0-4321-8337-378383661499}" type="sibTrans" cxnId="{DC85B77C-64E4-4353-BCA3-38CEAC07164E}">
      <dgm:prSet/>
      <dgm:spPr/>
      <dgm:t>
        <a:bodyPr/>
        <a:lstStyle/>
        <a:p>
          <a:endParaRPr lang="ru-RU"/>
        </a:p>
      </dgm:t>
    </dgm:pt>
    <dgm:pt modelId="{D631D0B8-E903-4EA5-8BD4-B005D8D80A64}">
      <dgm:prSet/>
      <dgm:spPr/>
      <dgm:t>
        <a:bodyPr/>
        <a:lstStyle/>
        <a:p>
          <a:pPr rtl="0"/>
          <a:r>
            <a:rPr lang="ru-RU" b="1" dirty="0" smtClean="0"/>
            <a:t>Коррекционно-развивающая работа </a:t>
          </a:r>
          <a:endParaRPr lang="ru-RU" b="1" dirty="0"/>
        </a:p>
      </dgm:t>
    </dgm:pt>
    <dgm:pt modelId="{DC81E05F-E7E6-47E8-BF79-DDF2E7BBB3A4}" type="parTrans" cxnId="{A0A07585-BAA1-4848-9B2C-9A9AA541B8F2}">
      <dgm:prSet/>
      <dgm:spPr/>
      <dgm:t>
        <a:bodyPr/>
        <a:lstStyle/>
        <a:p>
          <a:endParaRPr lang="ru-RU"/>
        </a:p>
      </dgm:t>
    </dgm:pt>
    <dgm:pt modelId="{9B768E26-2F4D-4FB1-A4AA-501ABDF96B5A}" type="sibTrans" cxnId="{A0A07585-BAA1-4848-9B2C-9A9AA541B8F2}">
      <dgm:prSet/>
      <dgm:spPr/>
      <dgm:t>
        <a:bodyPr/>
        <a:lstStyle/>
        <a:p>
          <a:endParaRPr lang="ru-RU"/>
        </a:p>
      </dgm:t>
    </dgm:pt>
    <dgm:pt modelId="{1CDC6168-FB90-442F-B945-73375AEFE5A2}">
      <dgm:prSet custT="1"/>
      <dgm:spPr/>
      <dgm:t>
        <a:bodyPr/>
        <a:lstStyle/>
        <a:p>
          <a:pPr rtl="0"/>
          <a:r>
            <a:rPr lang="ru-RU" sz="2000" b="1" dirty="0" smtClean="0"/>
            <a:t>Психолого-педагогическое просвещение</a:t>
          </a:r>
          <a:endParaRPr lang="ru-RU" sz="2000" b="1" dirty="0"/>
        </a:p>
      </dgm:t>
    </dgm:pt>
    <dgm:pt modelId="{36ACF30A-BDA4-4F8A-939C-A82BC2F02D45}" type="parTrans" cxnId="{EC943FFB-70C0-4CF8-A66A-8E66BB7EE262}">
      <dgm:prSet/>
      <dgm:spPr/>
      <dgm:t>
        <a:bodyPr/>
        <a:lstStyle/>
        <a:p>
          <a:endParaRPr lang="ru-RU"/>
        </a:p>
      </dgm:t>
    </dgm:pt>
    <dgm:pt modelId="{1020F08C-A5A7-49AD-8182-FD2E4517F0CD}" type="sibTrans" cxnId="{EC943FFB-70C0-4CF8-A66A-8E66BB7EE262}">
      <dgm:prSet/>
      <dgm:spPr/>
      <dgm:t>
        <a:bodyPr/>
        <a:lstStyle/>
        <a:p>
          <a:endParaRPr lang="ru-RU"/>
        </a:p>
      </dgm:t>
    </dgm:pt>
    <dgm:pt modelId="{BFF6146A-9E67-4D79-8C5C-E1DB85576758}">
      <dgm:prSet custT="1"/>
      <dgm:spPr/>
      <dgm:t>
        <a:bodyPr/>
        <a:lstStyle/>
        <a:p>
          <a:pPr rtl="0"/>
          <a:r>
            <a:rPr lang="ru-RU" sz="2000" b="1" dirty="0" smtClean="0"/>
            <a:t>Психологическое консультирование</a:t>
          </a:r>
          <a:endParaRPr lang="ru-RU" sz="2000" b="1" dirty="0"/>
        </a:p>
      </dgm:t>
    </dgm:pt>
    <dgm:pt modelId="{F1B25F2F-92DD-4EE2-BCD4-682AF023DDCC}" type="parTrans" cxnId="{E934A6FE-A5B1-4605-845F-13B090D9527D}">
      <dgm:prSet/>
      <dgm:spPr/>
      <dgm:t>
        <a:bodyPr/>
        <a:lstStyle/>
        <a:p>
          <a:endParaRPr lang="ru-RU"/>
        </a:p>
      </dgm:t>
    </dgm:pt>
    <dgm:pt modelId="{47226AD1-A8CC-47FE-9399-980A86A79F36}" type="sibTrans" cxnId="{E934A6FE-A5B1-4605-845F-13B090D9527D}">
      <dgm:prSet/>
      <dgm:spPr/>
      <dgm:t>
        <a:bodyPr/>
        <a:lstStyle/>
        <a:p>
          <a:endParaRPr lang="ru-RU"/>
        </a:p>
      </dgm:t>
    </dgm:pt>
    <dgm:pt modelId="{CE48ABD0-B1C0-4B38-BAD3-8B2BCFE53275}">
      <dgm:prSet custT="1"/>
      <dgm:spPr/>
      <dgm:t>
        <a:bodyPr/>
        <a:lstStyle/>
        <a:p>
          <a:pPr rtl="0"/>
          <a:r>
            <a:rPr lang="ru-RU" sz="2000" b="1" dirty="0" smtClean="0"/>
            <a:t>Экспертиза и проектирование образовательной среды</a:t>
          </a:r>
          <a:endParaRPr lang="ru-RU" sz="2000" b="1" dirty="0"/>
        </a:p>
      </dgm:t>
    </dgm:pt>
    <dgm:pt modelId="{F3294E78-B170-430F-82CD-468752362DB0}" type="parTrans" cxnId="{059CAC22-1D39-4085-9E17-A35249378419}">
      <dgm:prSet/>
      <dgm:spPr/>
      <dgm:t>
        <a:bodyPr/>
        <a:lstStyle/>
        <a:p>
          <a:endParaRPr lang="ru-RU"/>
        </a:p>
      </dgm:t>
    </dgm:pt>
    <dgm:pt modelId="{5771B6CD-FAAA-450D-B347-8902587C474B}" type="sibTrans" cxnId="{059CAC22-1D39-4085-9E17-A35249378419}">
      <dgm:prSet/>
      <dgm:spPr/>
      <dgm:t>
        <a:bodyPr/>
        <a:lstStyle/>
        <a:p>
          <a:endParaRPr lang="ru-RU"/>
        </a:p>
      </dgm:t>
    </dgm:pt>
    <dgm:pt modelId="{BC2F6B6B-FC73-42A9-A81D-D0979F3A1E2A}">
      <dgm:prSet custT="1"/>
      <dgm:spPr/>
      <dgm:t>
        <a:bodyPr/>
        <a:lstStyle/>
        <a:p>
          <a:r>
            <a:rPr lang="ru-RU" sz="2000" b="1" dirty="0" smtClean="0"/>
            <a:t>Психологическая профилактика</a:t>
          </a:r>
          <a:endParaRPr lang="ru-RU" sz="2000" b="1" dirty="0"/>
        </a:p>
      </dgm:t>
    </dgm:pt>
    <dgm:pt modelId="{52DFB3BF-6FE2-4996-B877-3ED0AE7E440D}" type="sibTrans" cxnId="{5E964907-5115-4F0D-A62C-6C1D595FC49A}">
      <dgm:prSet/>
      <dgm:spPr/>
      <dgm:t>
        <a:bodyPr/>
        <a:lstStyle/>
        <a:p>
          <a:endParaRPr lang="ru-RU"/>
        </a:p>
      </dgm:t>
    </dgm:pt>
    <dgm:pt modelId="{7603C5B0-87E4-4D45-82A2-1B4276B4DB3A}" type="parTrans" cxnId="{5E964907-5115-4F0D-A62C-6C1D595FC49A}">
      <dgm:prSet/>
      <dgm:spPr/>
      <dgm:t>
        <a:bodyPr/>
        <a:lstStyle/>
        <a:p>
          <a:endParaRPr lang="ru-RU"/>
        </a:p>
      </dgm:t>
    </dgm:pt>
    <dgm:pt modelId="{8CD69CF7-3C8C-4733-BE1D-78E93F0E033A}" type="pres">
      <dgm:prSet presAssocID="{99CA2CBF-3CBB-4AE4-9350-B7129991A75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FD1DBD-B2DB-4524-953B-6D9C2416F093}" type="pres">
      <dgm:prSet presAssocID="{9D30F9B4-2763-4F7E-9F43-CBCDEDD1E95A}" presName="node" presStyleLbl="node1" presStyleIdx="0" presStyleCnt="6" custScaleX="214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5CD7D6-C49F-48A8-82DB-B8E322978395}" type="pres">
      <dgm:prSet presAssocID="{9D30F9B4-2763-4F7E-9F43-CBCDEDD1E95A}" presName="spNode" presStyleCnt="0"/>
      <dgm:spPr/>
    </dgm:pt>
    <dgm:pt modelId="{E8B6A85F-666C-47A8-AA6A-443FA19B8B96}" type="pres">
      <dgm:prSet presAssocID="{3F3B33E3-87B0-4321-8337-378383661499}" presName="sibTrans" presStyleLbl="sibTrans1D1" presStyleIdx="0" presStyleCnt="6"/>
      <dgm:spPr/>
      <dgm:t>
        <a:bodyPr/>
        <a:lstStyle/>
        <a:p>
          <a:endParaRPr lang="ru-RU"/>
        </a:p>
      </dgm:t>
    </dgm:pt>
    <dgm:pt modelId="{C017C5FE-EFF5-41A9-A2F8-EAFF320C43E2}" type="pres">
      <dgm:prSet presAssocID="{BC2F6B6B-FC73-42A9-A81D-D0979F3A1E2A}" presName="node" presStyleLbl="node1" presStyleIdx="1" presStyleCnt="6" custScaleX="210976" custRadScaleRad="150152" custRadScaleInc="56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750DD0-16D2-41BD-BF9B-5FF2B94210E5}" type="pres">
      <dgm:prSet presAssocID="{BC2F6B6B-FC73-42A9-A81D-D0979F3A1E2A}" presName="spNode" presStyleCnt="0"/>
      <dgm:spPr/>
    </dgm:pt>
    <dgm:pt modelId="{9639F416-E099-45DC-B07C-3C4008314F6E}" type="pres">
      <dgm:prSet presAssocID="{52DFB3BF-6FE2-4996-B877-3ED0AE7E440D}" presName="sibTrans" presStyleLbl="sibTrans1D1" presStyleIdx="1" presStyleCnt="6"/>
      <dgm:spPr/>
      <dgm:t>
        <a:bodyPr/>
        <a:lstStyle/>
        <a:p>
          <a:endParaRPr lang="ru-RU"/>
        </a:p>
      </dgm:t>
    </dgm:pt>
    <dgm:pt modelId="{FF0D6B05-159E-4D37-868E-DDEC9A16E236}" type="pres">
      <dgm:prSet presAssocID="{CE48ABD0-B1C0-4B38-BAD3-8B2BCFE53275}" presName="node" presStyleLbl="node1" presStyleIdx="2" presStyleCnt="6" custScaleX="232363" custRadScaleRad="135956" custRadScaleInc="-709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6945CC-397A-4ABC-82BB-DE23786959F6}" type="pres">
      <dgm:prSet presAssocID="{CE48ABD0-B1C0-4B38-BAD3-8B2BCFE53275}" presName="spNode" presStyleCnt="0"/>
      <dgm:spPr/>
    </dgm:pt>
    <dgm:pt modelId="{BD970BF9-3B20-401E-8FAF-BDB88C7FE3F2}" type="pres">
      <dgm:prSet presAssocID="{5771B6CD-FAAA-450D-B347-8902587C474B}" presName="sibTrans" presStyleLbl="sibTrans1D1" presStyleIdx="2" presStyleCnt="6"/>
      <dgm:spPr/>
      <dgm:t>
        <a:bodyPr/>
        <a:lstStyle/>
        <a:p>
          <a:endParaRPr lang="ru-RU"/>
        </a:p>
      </dgm:t>
    </dgm:pt>
    <dgm:pt modelId="{B7112711-1DA5-4C51-A1B4-F5F5A072779B}" type="pres">
      <dgm:prSet presAssocID="{D631D0B8-E903-4EA5-8BD4-B005D8D80A64}" presName="node" presStyleLbl="node1" presStyleIdx="3" presStyleCnt="6" custScaleX="202980" custRadScaleRad="96356" custRadScaleInc="-78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2807CF-6BE0-4CA0-AB98-B1E4048749C3}" type="pres">
      <dgm:prSet presAssocID="{D631D0B8-E903-4EA5-8BD4-B005D8D80A64}" presName="spNode" presStyleCnt="0"/>
      <dgm:spPr/>
    </dgm:pt>
    <dgm:pt modelId="{1BB74CD8-2B2A-4997-99FB-94E21D09D87A}" type="pres">
      <dgm:prSet presAssocID="{9B768E26-2F4D-4FB1-A4AA-501ABDF96B5A}" presName="sibTrans" presStyleLbl="sibTrans1D1" presStyleIdx="3" presStyleCnt="6"/>
      <dgm:spPr/>
      <dgm:t>
        <a:bodyPr/>
        <a:lstStyle/>
        <a:p>
          <a:endParaRPr lang="ru-RU"/>
        </a:p>
      </dgm:t>
    </dgm:pt>
    <dgm:pt modelId="{E81AE53B-026F-4719-858F-D1128964FEC0}" type="pres">
      <dgm:prSet presAssocID="{1CDC6168-FB90-442F-B945-73375AEFE5A2}" presName="node" presStyleLbl="node1" presStyleIdx="4" presStyleCnt="6" custScaleX="211251" custRadScaleRad="115633" custRadScaleInc="566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AAEED2-E4AE-4F80-98CA-C126BD838FCF}" type="pres">
      <dgm:prSet presAssocID="{1CDC6168-FB90-442F-B945-73375AEFE5A2}" presName="spNode" presStyleCnt="0"/>
      <dgm:spPr/>
    </dgm:pt>
    <dgm:pt modelId="{BB7325CB-C144-4CD4-AAD4-661466A9123D}" type="pres">
      <dgm:prSet presAssocID="{1020F08C-A5A7-49AD-8182-FD2E4517F0CD}" presName="sibTrans" presStyleLbl="sibTrans1D1" presStyleIdx="4" presStyleCnt="6"/>
      <dgm:spPr/>
      <dgm:t>
        <a:bodyPr/>
        <a:lstStyle/>
        <a:p>
          <a:endParaRPr lang="ru-RU"/>
        </a:p>
      </dgm:t>
    </dgm:pt>
    <dgm:pt modelId="{0FCAE0A9-6B1D-4E03-AC4C-9BD589E28E14}" type="pres">
      <dgm:prSet presAssocID="{BFF6146A-9E67-4D79-8C5C-E1DB85576758}" presName="node" presStyleLbl="node1" presStyleIdx="5" presStyleCnt="6" custScaleX="184179" custRadScaleRad="139766" custRadScaleInc="-571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1DDFBB-AC77-4CE6-BB3C-FDBE7E5040C1}" type="pres">
      <dgm:prSet presAssocID="{BFF6146A-9E67-4D79-8C5C-E1DB85576758}" presName="spNode" presStyleCnt="0"/>
      <dgm:spPr/>
    </dgm:pt>
    <dgm:pt modelId="{4C57D355-8609-46F4-9AB5-548389DF66A5}" type="pres">
      <dgm:prSet presAssocID="{47226AD1-A8CC-47FE-9399-980A86A79F36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2976B6BB-E883-4D50-8F8D-34E64F86DDD6}" type="presOf" srcId="{99CA2CBF-3CBB-4AE4-9350-B7129991A753}" destId="{8CD69CF7-3C8C-4733-BE1D-78E93F0E033A}" srcOrd="0" destOrd="0" presId="urn:microsoft.com/office/officeart/2005/8/layout/cycle6"/>
    <dgm:cxn modelId="{5E964907-5115-4F0D-A62C-6C1D595FC49A}" srcId="{99CA2CBF-3CBB-4AE4-9350-B7129991A753}" destId="{BC2F6B6B-FC73-42A9-A81D-D0979F3A1E2A}" srcOrd="1" destOrd="0" parTransId="{7603C5B0-87E4-4D45-82A2-1B4276B4DB3A}" sibTransId="{52DFB3BF-6FE2-4996-B877-3ED0AE7E440D}"/>
    <dgm:cxn modelId="{059CAC22-1D39-4085-9E17-A35249378419}" srcId="{99CA2CBF-3CBB-4AE4-9350-B7129991A753}" destId="{CE48ABD0-B1C0-4B38-BAD3-8B2BCFE53275}" srcOrd="2" destOrd="0" parTransId="{F3294E78-B170-430F-82CD-468752362DB0}" sibTransId="{5771B6CD-FAAA-450D-B347-8902587C474B}"/>
    <dgm:cxn modelId="{671D81E9-1731-4B7E-BBA6-EFBF3511CD6F}" type="presOf" srcId="{47226AD1-A8CC-47FE-9399-980A86A79F36}" destId="{4C57D355-8609-46F4-9AB5-548389DF66A5}" srcOrd="0" destOrd="0" presId="urn:microsoft.com/office/officeart/2005/8/layout/cycle6"/>
    <dgm:cxn modelId="{EC943FFB-70C0-4CF8-A66A-8E66BB7EE262}" srcId="{99CA2CBF-3CBB-4AE4-9350-B7129991A753}" destId="{1CDC6168-FB90-442F-B945-73375AEFE5A2}" srcOrd="4" destOrd="0" parTransId="{36ACF30A-BDA4-4F8A-939C-A82BC2F02D45}" sibTransId="{1020F08C-A5A7-49AD-8182-FD2E4517F0CD}"/>
    <dgm:cxn modelId="{E934A6FE-A5B1-4605-845F-13B090D9527D}" srcId="{99CA2CBF-3CBB-4AE4-9350-B7129991A753}" destId="{BFF6146A-9E67-4D79-8C5C-E1DB85576758}" srcOrd="5" destOrd="0" parTransId="{F1B25F2F-92DD-4EE2-BCD4-682AF023DDCC}" sibTransId="{47226AD1-A8CC-47FE-9399-980A86A79F36}"/>
    <dgm:cxn modelId="{3B562BC4-18A9-465F-8CDD-4A766F97F115}" type="presOf" srcId="{9D30F9B4-2763-4F7E-9F43-CBCDEDD1E95A}" destId="{18FD1DBD-B2DB-4524-953B-6D9C2416F093}" srcOrd="0" destOrd="0" presId="urn:microsoft.com/office/officeart/2005/8/layout/cycle6"/>
    <dgm:cxn modelId="{A72DE0C5-8347-4DA8-AF04-C5C7C452CF29}" type="presOf" srcId="{BC2F6B6B-FC73-42A9-A81D-D0979F3A1E2A}" destId="{C017C5FE-EFF5-41A9-A2F8-EAFF320C43E2}" srcOrd="0" destOrd="0" presId="urn:microsoft.com/office/officeart/2005/8/layout/cycle6"/>
    <dgm:cxn modelId="{A0A07585-BAA1-4848-9B2C-9A9AA541B8F2}" srcId="{99CA2CBF-3CBB-4AE4-9350-B7129991A753}" destId="{D631D0B8-E903-4EA5-8BD4-B005D8D80A64}" srcOrd="3" destOrd="0" parTransId="{DC81E05F-E7E6-47E8-BF79-DDF2E7BBB3A4}" sibTransId="{9B768E26-2F4D-4FB1-A4AA-501ABDF96B5A}"/>
    <dgm:cxn modelId="{36A6160F-8F8E-45B3-9375-E3B3D55977DA}" type="presOf" srcId="{52DFB3BF-6FE2-4996-B877-3ED0AE7E440D}" destId="{9639F416-E099-45DC-B07C-3C4008314F6E}" srcOrd="0" destOrd="0" presId="urn:microsoft.com/office/officeart/2005/8/layout/cycle6"/>
    <dgm:cxn modelId="{DC85B77C-64E4-4353-BCA3-38CEAC07164E}" srcId="{99CA2CBF-3CBB-4AE4-9350-B7129991A753}" destId="{9D30F9B4-2763-4F7E-9F43-CBCDEDD1E95A}" srcOrd="0" destOrd="0" parTransId="{BCC2067B-F436-4131-91ED-D62376A2C561}" sibTransId="{3F3B33E3-87B0-4321-8337-378383661499}"/>
    <dgm:cxn modelId="{FF30CE1F-7E9E-47B5-840B-243773B1B684}" type="presOf" srcId="{9B768E26-2F4D-4FB1-A4AA-501ABDF96B5A}" destId="{1BB74CD8-2B2A-4997-99FB-94E21D09D87A}" srcOrd="0" destOrd="0" presId="urn:microsoft.com/office/officeart/2005/8/layout/cycle6"/>
    <dgm:cxn modelId="{6709F32B-A033-4E14-830E-198BCF339080}" type="presOf" srcId="{1CDC6168-FB90-442F-B945-73375AEFE5A2}" destId="{E81AE53B-026F-4719-858F-D1128964FEC0}" srcOrd="0" destOrd="0" presId="urn:microsoft.com/office/officeart/2005/8/layout/cycle6"/>
    <dgm:cxn modelId="{3BA0D4F3-0B66-4A2C-8727-E1885F902BC7}" type="presOf" srcId="{5771B6CD-FAAA-450D-B347-8902587C474B}" destId="{BD970BF9-3B20-401E-8FAF-BDB88C7FE3F2}" srcOrd="0" destOrd="0" presId="urn:microsoft.com/office/officeart/2005/8/layout/cycle6"/>
    <dgm:cxn modelId="{9C172B21-671C-4224-B96D-8674E38D231E}" type="presOf" srcId="{3F3B33E3-87B0-4321-8337-378383661499}" destId="{E8B6A85F-666C-47A8-AA6A-443FA19B8B96}" srcOrd="0" destOrd="0" presId="urn:microsoft.com/office/officeart/2005/8/layout/cycle6"/>
    <dgm:cxn modelId="{A10A65E0-EC7A-4C8B-B2D8-4771B81A9CF3}" type="presOf" srcId="{BFF6146A-9E67-4D79-8C5C-E1DB85576758}" destId="{0FCAE0A9-6B1D-4E03-AC4C-9BD589E28E14}" srcOrd="0" destOrd="0" presId="urn:microsoft.com/office/officeart/2005/8/layout/cycle6"/>
    <dgm:cxn modelId="{F971E359-7BC9-4B99-8B58-9D7B65499124}" type="presOf" srcId="{D631D0B8-E903-4EA5-8BD4-B005D8D80A64}" destId="{B7112711-1DA5-4C51-A1B4-F5F5A072779B}" srcOrd="0" destOrd="0" presId="urn:microsoft.com/office/officeart/2005/8/layout/cycle6"/>
    <dgm:cxn modelId="{4F7EBF18-5356-45AF-8893-BEC8D7313E3B}" type="presOf" srcId="{1020F08C-A5A7-49AD-8182-FD2E4517F0CD}" destId="{BB7325CB-C144-4CD4-AAD4-661466A9123D}" srcOrd="0" destOrd="0" presId="urn:microsoft.com/office/officeart/2005/8/layout/cycle6"/>
    <dgm:cxn modelId="{6952B310-BD4A-469E-8B4A-248CE22B9C8E}" type="presOf" srcId="{CE48ABD0-B1C0-4B38-BAD3-8B2BCFE53275}" destId="{FF0D6B05-159E-4D37-868E-DDEC9A16E236}" srcOrd="0" destOrd="0" presId="urn:microsoft.com/office/officeart/2005/8/layout/cycle6"/>
    <dgm:cxn modelId="{EAE93F4A-1BEB-45D7-AFEB-19128FE8D0FA}" type="presParOf" srcId="{8CD69CF7-3C8C-4733-BE1D-78E93F0E033A}" destId="{18FD1DBD-B2DB-4524-953B-6D9C2416F093}" srcOrd="0" destOrd="0" presId="urn:microsoft.com/office/officeart/2005/8/layout/cycle6"/>
    <dgm:cxn modelId="{0FC662DF-4C35-4170-9999-7D060BF19410}" type="presParOf" srcId="{8CD69CF7-3C8C-4733-BE1D-78E93F0E033A}" destId="{145CD7D6-C49F-48A8-82DB-B8E322978395}" srcOrd="1" destOrd="0" presId="urn:microsoft.com/office/officeart/2005/8/layout/cycle6"/>
    <dgm:cxn modelId="{288562C2-1D8B-4064-B296-091D6899BE7C}" type="presParOf" srcId="{8CD69CF7-3C8C-4733-BE1D-78E93F0E033A}" destId="{E8B6A85F-666C-47A8-AA6A-443FA19B8B96}" srcOrd="2" destOrd="0" presId="urn:microsoft.com/office/officeart/2005/8/layout/cycle6"/>
    <dgm:cxn modelId="{8CF0C538-0371-42CC-A302-44AF4337E49B}" type="presParOf" srcId="{8CD69CF7-3C8C-4733-BE1D-78E93F0E033A}" destId="{C017C5FE-EFF5-41A9-A2F8-EAFF320C43E2}" srcOrd="3" destOrd="0" presId="urn:microsoft.com/office/officeart/2005/8/layout/cycle6"/>
    <dgm:cxn modelId="{D3D60103-B10E-48FE-9203-36576181F398}" type="presParOf" srcId="{8CD69CF7-3C8C-4733-BE1D-78E93F0E033A}" destId="{4D750DD0-16D2-41BD-BF9B-5FF2B94210E5}" srcOrd="4" destOrd="0" presId="urn:microsoft.com/office/officeart/2005/8/layout/cycle6"/>
    <dgm:cxn modelId="{21BE974F-6322-4E84-82DB-A717DF140B2D}" type="presParOf" srcId="{8CD69CF7-3C8C-4733-BE1D-78E93F0E033A}" destId="{9639F416-E099-45DC-B07C-3C4008314F6E}" srcOrd="5" destOrd="0" presId="urn:microsoft.com/office/officeart/2005/8/layout/cycle6"/>
    <dgm:cxn modelId="{90E2937F-7732-42C9-904D-FF69C005C366}" type="presParOf" srcId="{8CD69CF7-3C8C-4733-BE1D-78E93F0E033A}" destId="{FF0D6B05-159E-4D37-868E-DDEC9A16E236}" srcOrd="6" destOrd="0" presId="urn:microsoft.com/office/officeart/2005/8/layout/cycle6"/>
    <dgm:cxn modelId="{5092C252-95AF-4B3D-BEE9-DB77FE579A98}" type="presParOf" srcId="{8CD69CF7-3C8C-4733-BE1D-78E93F0E033A}" destId="{696945CC-397A-4ABC-82BB-DE23786959F6}" srcOrd="7" destOrd="0" presId="urn:microsoft.com/office/officeart/2005/8/layout/cycle6"/>
    <dgm:cxn modelId="{DD0A1356-7889-4597-BDDB-53B5DA0713D5}" type="presParOf" srcId="{8CD69CF7-3C8C-4733-BE1D-78E93F0E033A}" destId="{BD970BF9-3B20-401E-8FAF-BDB88C7FE3F2}" srcOrd="8" destOrd="0" presId="urn:microsoft.com/office/officeart/2005/8/layout/cycle6"/>
    <dgm:cxn modelId="{1A6F967E-D51B-4989-8708-1BAED9715B00}" type="presParOf" srcId="{8CD69CF7-3C8C-4733-BE1D-78E93F0E033A}" destId="{B7112711-1DA5-4C51-A1B4-F5F5A072779B}" srcOrd="9" destOrd="0" presId="urn:microsoft.com/office/officeart/2005/8/layout/cycle6"/>
    <dgm:cxn modelId="{9D5C1173-14AB-4C6A-B5B9-51A94D54FBCB}" type="presParOf" srcId="{8CD69CF7-3C8C-4733-BE1D-78E93F0E033A}" destId="{902807CF-6BE0-4CA0-AB98-B1E4048749C3}" srcOrd="10" destOrd="0" presId="urn:microsoft.com/office/officeart/2005/8/layout/cycle6"/>
    <dgm:cxn modelId="{C978C3FD-FD1B-4E89-9C1D-44103F9C9E97}" type="presParOf" srcId="{8CD69CF7-3C8C-4733-BE1D-78E93F0E033A}" destId="{1BB74CD8-2B2A-4997-99FB-94E21D09D87A}" srcOrd="11" destOrd="0" presId="urn:microsoft.com/office/officeart/2005/8/layout/cycle6"/>
    <dgm:cxn modelId="{D01053B8-3190-4861-9B9F-91208934418C}" type="presParOf" srcId="{8CD69CF7-3C8C-4733-BE1D-78E93F0E033A}" destId="{E81AE53B-026F-4719-858F-D1128964FEC0}" srcOrd="12" destOrd="0" presId="urn:microsoft.com/office/officeart/2005/8/layout/cycle6"/>
    <dgm:cxn modelId="{056DE10E-4B5F-4881-8357-44EB0620ED7F}" type="presParOf" srcId="{8CD69CF7-3C8C-4733-BE1D-78E93F0E033A}" destId="{E9AAEED2-E4AE-4F80-98CA-C126BD838FCF}" srcOrd="13" destOrd="0" presId="urn:microsoft.com/office/officeart/2005/8/layout/cycle6"/>
    <dgm:cxn modelId="{F9D5526F-2BBF-4BEE-A36E-A6E03D3A847C}" type="presParOf" srcId="{8CD69CF7-3C8C-4733-BE1D-78E93F0E033A}" destId="{BB7325CB-C144-4CD4-AAD4-661466A9123D}" srcOrd="14" destOrd="0" presId="urn:microsoft.com/office/officeart/2005/8/layout/cycle6"/>
    <dgm:cxn modelId="{2B8C4915-8FDA-437D-9811-B83C03004DE2}" type="presParOf" srcId="{8CD69CF7-3C8C-4733-BE1D-78E93F0E033A}" destId="{0FCAE0A9-6B1D-4E03-AC4C-9BD589E28E14}" srcOrd="15" destOrd="0" presId="urn:microsoft.com/office/officeart/2005/8/layout/cycle6"/>
    <dgm:cxn modelId="{79F3D039-97A1-44C7-8472-840321304E6D}" type="presParOf" srcId="{8CD69CF7-3C8C-4733-BE1D-78E93F0E033A}" destId="{5F1DDFBB-AC77-4CE6-BB3C-FDBE7E5040C1}" srcOrd="16" destOrd="0" presId="urn:microsoft.com/office/officeart/2005/8/layout/cycle6"/>
    <dgm:cxn modelId="{04989F5E-EE7B-4A43-A007-23EACD5A9AE9}" type="presParOf" srcId="{8CD69CF7-3C8C-4733-BE1D-78E93F0E033A}" destId="{4C57D355-8609-46F4-9AB5-548389DF66A5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78914E-9293-4F26-9F6C-B61C854DD4B4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3AE6F3-C873-448C-8091-38108B829FF1}">
      <dgm:prSet custT="1"/>
      <dgm:spPr/>
      <dgm:t>
        <a:bodyPr/>
        <a:lstStyle/>
        <a:p>
          <a:pPr rtl="0"/>
          <a:r>
            <a:rPr lang="ru-RU" sz="2000" b="1" dirty="0" smtClean="0"/>
            <a:t>Мониторинг и </a:t>
          </a:r>
          <a:r>
            <a:rPr lang="ru-RU" sz="2000" b="1" dirty="0"/>
            <a:t>проектирование психологически безопасной и комфортной образовательной среды, разработка программ профилактики насилия в школе </a:t>
          </a:r>
        </a:p>
      </dgm:t>
    </dgm:pt>
    <dgm:pt modelId="{8A8EEF33-756E-4B1B-A50A-9F31B8ABCA4A}" type="parTrans" cxnId="{B8B978A0-A953-4605-BB60-E5A548A99CFD}">
      <dgm:prSet/>
      <dgm:spPr/>
      <dgm:t>
        <a:bodyPr/>
        <a:lstStyle/>
        <a:p>
          <a:endParaRPr lang="ru-RU"/>
        </a:p>
      </dgm:t>
    </dgm:pt>
    <dgm:pt modelId="{A01F8E11-D87C-4A94-942A-A756C828B234}" type="sibTrans" cxnId="{B8B978A0-A953-4605-BB60-E5A548A99CFD}">
      <dgm:prSet/>
      <dgm:spPr/>
      <dgm:t>
        <a:bodyPr/>
        <a:lstStyle/>
        <a:p>
          <a:endParaRPr lang="ru-RU"/>
        </a:p>
      </dgm:t>
    </dgm:pt>
    <dgm:pt modelId="{D95F4BDF-11CE-48CC-9F1B-BA232A5EEB75}">
      <dgm:prSet custT="1"/>
      <dgm:spPr/>
      <dgm:t>
        <a:bodyPr/>
        <a:lstStyle/>
        <a:p>
          <a:pPr rtl="0"/>
          <a:r>
            <a:rPr lang="ru-RU" sz="2000" b="1" dirty="0" smtClean="0"/>
            <a:t>Диагностика и </a:t>
          </a:r>
          <a:r>
            <a:rPr lang="ru-RU" sz="2000" b="1" dirty="0"/>
            <a:t>формирование универсальных учебных действий</a:t>
          </a:r>
        </a:p>
      </dgm:t>
    </dgm:pt>
    <dgm:pt modelId="{762219D2-B62A-4917-9257-BC94F19EDAD5}" type="parTrans" cxnId="{A3B76C56-6F6D-45C7-922C-A09751F61EDA}">
      <dgm:prSet/>
      <dgm:spPr/>
      <dgm:t>
        <a:bodyPr/>
        <a:lstStyle/>
        <a:p>
          <a:endParaRPr lang="ru-RU"/>
        </a:p>
      </dgm:t>
    </dgm:pt>
    <dgm:pt modelId="{5162A1EB-9429-4627-8731-84862E94D8BA}" type="sibTrans" cxnId="{A3B76C56-6F6D-45C7-922C-A09751F61EDA}">
      <dgm:prSet/>
      <dgm:spPr/>
      <dgm:t>
        <a:bodyPr/>
        <a:lstStyle/>
        <a:p>
          <a:endParaRPr lang="ru-RU"/>
        </a:p>
      </dgm:t>
    </dgm:pt>
    <dgm:pt modelId="{3A671E84-3B9E-422F-A0DD-3AA7183DF1EE}">
      <dgm:prSet custT="1"/>
      <dgm:spPr/>
      <dgm:t>
        <a:bodyPr/>
        <a:lstStyle/>
        <a:p>
          <a:pPr rtl="0"/>
          <a:r>
            <a:rPr lang="ru-RU" sz="2000" b="1" dirty="0" smtClean="0"/>
            <a:t>Организация и </a:t>
          </a:r>
          <a:r>
            <a:rPr lang="ru-RU" sz="2000" b="1" dirty="0"/>
            <a:t>сопровождение проектной и исследовательской деятельности младших школьников</a:t>
          </a:r>
        </a:p>
      </dgm:t>
    </dgm:pt>
    <dgm:pt modelId="{F76C38D7-AFCC-45DF-95FC-6D8F23F4D982}" type="parTrans" cxnId="{FCEBF7DF-D857-4D19-A70E-9174A0A23EC6}">
      <dgm:prSet/>
      <dgm:spPr/>
      <dgm:t>
        <a:bodyPr/>
        <a:lstStyle/>
        <a:p>
          <a:endParaRPr lang="ru-RU"/>
        </a:p>
      </dgm:t>
    </dgm:pt>
    <dgm:pt modelId="{E9216FD4-B432-4FD5-88A8-1057E0DE3D9E}" type="sibTrans" cxnId="{FCEBF7DF-D857-4D19-A70E-9174A0A23EC6}">
      <dgm:prSet/>
      <dgm:spPr/>
      <dgm:t>
        <a:bodyPr/>
        <a:lstStyle/>
        <a:p>
          <a:endParaRPr lang="ru-RU"/>
        </a:p>
      </dgm:t>
    </dgm:pt>
    <dgm:pt modelId="{CA8C4B91-7A0E-40BA-8C4F-E6B9CD41A44D}">
      <dgm:prSet custT="1"/>
      <dgm:spPr/>
      <dgm:t>
        <a:bodyPr/>
        <a:lstStyle/>
        <a:p>
          <a:pPr rtl="0"/>
          <a:r>
            <a:rPr lang="ru-RU" sz="2000" b="1" dirty="0" smtClean="0"/>
            <a:t>Психолого-педагогическая </a:t>
          </a:r>
          <a:r>
            <a:rPr lang="ru-RU" sz="2000" b="1" dirty="0"/>
            <a:t>помощь обучающимся </a:t>
          </a:r>
          <a:r>
            <a:rPr lang="ru-RU" sz="2000" b="1" dirty="0" smtClean="0"/>
            <a:t/>
          </a:r>
          <a:br>
            <a:rPr lang="ru-RU" sz="2000" b="1" dirty="0" smtClean="0"/>
          </a:br>
          <a:r>
            <a:rPr lang="ru-RU" sz="2000" b="1" dirty="0" smtClean="0"/>
            <a:t>в </a:t>
          </a:r>
          <a:r>
            <a:rPr lang="ru-RU" sz="2000" b="1" dirty="0"/>
            <a:t>сложных жизненных и личностных ситуациях</a:t>
          </a:r>
        </a:p>
      </dgm:t>
    </dgm:pt>
    <dgm:pt modelId="{224A87FA-3053-422D-81E0-786247D72E9F}" type="parTrans" cxnId="{43B83EB6-B841-4C4A-A382-4D5C1DB6DCE8}">
      <dgm:prSet/>
      <dgm:spPr/>
      <dgm:t>
        <a:bodyPr/>
        <a:lstStyle/>
        <a:p>
          <a:endParaRPr lang="ru-RU"/>
        </a:p>
      </dgm:t>
    </dgm:pt>
    <dgm:pt modelId="{0783F58C-8EC5-411A-9AD9-97AE6EDD266C}" type="sibTrans" cxnId="{43B83EB6-B841-4C4A-A382-4D5C1DB6DCE8}">
      <dgm:prSet/>
      <dgm:spPr/>
      <dgm:t>
        <a:bodyPr/>
        <a:lstStyle/>
        <a:p>
          <a:endParaRPr lang="ru-RU"/>
        </a:p>
      </dgm:t>
    </dgm:pt>
    <dgm:pt modelId="{261C0F8A-AF08-4A15-85DA-68DDD809C91C}">
      <dgm:prSet custT="1"/>
      <dgm:spPr/>
      <dgm:t>
        <a:bodyPr/>
        <a:lstStyle/>
        <a:p>
          <a:pPr rtl="0"/>
          <a:r>
            <a:rPr lang="ru-RU" sz="2000" b="1" dirty="0" smtClean="0"/>
            <a:t>Психолого-педагогическая поддержка </a:t>
          </a:r>
          <a:r>
            <a:rPr lang="ru-RU" sz="2000" b="1" dirty="0"/>
            <a:t>младших школьников особых групп</a:t>
          </a:r>
        </a:p>
      </dgm:t>
    </dgm:pt>
    <dgm:pt modelId="{B8C36660-2831-47E1-87E5-161CCA4C09A6}" type="parTrans" cxnId="{D78CC7C5-34CD-41EF-A4F4-65FF0A39AEDB}">
      <dgm:prSet/>
      <dgm:spPr/>
      <dgm:t>
        <a:bodyPr/>
        <a:lstStyle/>
        <a:p>
          <a:endParaRPr lang="ru-RU"/>
        </a:p>
      </dgm:t>
    </dgm:pt>
    <dgm:pt modelId="{E423D645-9420-4C79-9B76-28B5051B2120}" type="sibTrans" cxnId="{D78CC7C5-34CD-41EF-A4F4-65FF0A39AEDB}">
      <dgm:prSet/>
      <dgm:spPr/>
      <dgm:t>
        <a:bodyPr/>
        <a:lstStyle/>
        <a:p>
          <a:endParaRPr lang="ru-RU"/>
        </a:p>
      </dgm:t>
    </dgm:pt>
    <dgm:pt modelId="{1C5DEFD1-9BCD-481A-9629-C4A74C5F2FF0}" type="pres">
      <dgm:prSet presAssocID="{CF78914E-9293-4F26-9F6C-B61C854DD4B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C89E03-BDBD-418D-8300-5C2A890A4960}" type="pres">
      <dgm:prSet presAssocID="{493AE6F3-C873-448C-8091-38108B829FF1}" presName="circ1" presStyleLbl="vennNode1" presStyleIdx="0" presStyleCnt="5"/>
      <dgm:spPr/>
    </dgm:pt>
    <dgm:pt modelId="{2B72686D-2872-4AF7-993A-7857F6662F7A}" type="pres">
      <dgm:prSet presAssocID="{493AE6F3-C873-448C-8091-38108B829FF1}" presName="circ1Tx" presStyleLbl="revTx" presStyleIdx="0" presStyleCnt="0" custScaleX="2061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921F68-D19E-428C-AAAB-2F17BE49DAA3}" type="pres">
      <dgm:prSet presAssocID="{D95F4BDF-11CE-48CC-9F1B-BA232A5EEB75}" presName="circ2" presStyleLbl="vennNode1" presStyleIdx="1" presStyleCnt="5"/>
      <dgm:spPr/>
    </dgm:pt>
    <dgm:pt modelId="{2BDAF4D5-4915-45B4-8133-B082B5402C3B}" type="pres">
      <dgm:prSet presAssocID="{D95F4BDF-11CE-48CC-9F1B-BA232A5EEB75}" presName="circ2Tx" presStyleLbl="revTx" presStyleIdx="0" presStyleCnt="0" custScaleX="162256" custScaleY="104313" custLinFactNeighborX="10578" custLinFactNeighborY="-235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D425AE-D7AA-4DF1-81EC-E2C5A39A8903}" type="pres">
      <dgm:prSet presAssocID="{3A671E84-3B9E-422F-A0DD-3AA7183DF1EE}" presName="circ3" presStyleLbl="vennNode1" presStyleIdx="2" presStyleCnt="5"/>
      <dgm:spPr/>
    </dgm:pt>
    <dgm:pt modelId="{749D6892-A694-495A-93F5-E76C7F2C2219}" type="pres">
      <dgm:prSet presAssocID="{3A671E84-3B9E-422F-A0DD-3AA7183DF1EE}" presName="circ3Tx" presStyleLbl="revTx" presStyleIdx="0" presStyleCnt="0" custScaleX="152244" custLinFactNeighborX="23219" custLinFactNeighborY="-25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B9BB38-7707-4306-848D-C84657C3BBD4}" type="pres">
      <dgm:prSet presAssocID="{CA8C4B91-7A0E-40BA-8C4F-E6B9CD41A44D}" presName="circ4" presStyleLbl="vennNode1" presStyleIdx="3" presStyleCnt="5"/>
      <dgm:spPr/>
    </dgm:pt>
    <dgm:pt modelId="{AC932B75-27E4-4605-8C0E-0E68AC9159BC}" type="pres">
      <dgm:prSet presAssocID="{CA8C4B91-7A0E-40BA-8C4F-E6B9CD41A44D}" presName="circ4Tx" presStyleLbl="revTx" presStyleIdx="0" presStyleCnt="0" custScaleX="149301" custLinFactNeighborX="-22585" custLinFactNeighborY="-151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2D3C1C-3E92-47DE-A10C-027B88616C72}" type="pres">
      <dgm:prSet presAssocID="{261C0F8A-AF08-4A15-85DA-68DDD809C91C}" presName="circ5" presStyleLbl="vennNode1" presStyleIdx="4" presStyleCnt="5"/>
      <dgm:spPr/>
    </dgm:pt>
    <dgm:pt modelId="{FFD8D637-721E-4974-AD12-15649311ED9F}" type="pres">
      <dgm:prSet presAssocID="{261C0F8A-AF08-4A15-85DA-68DDD809C91C}" presName="circ5Tx" presStyleLbl="revTx" presStyleIdx="0" presStyleCnt="0" custScaleX="123902" custScaleY="134379" custLinFactNeighborX="-15938" custLinFactNeighborY="-970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B83EB6-B841-4C4A-A382-4D5C1DB6DCE8}" srcId="{CF78914E-9293-4F26-9F6C-B61C854DD4B4}" destId="{CA8C4B91-7A0E-40BA-8C4F-E6B9CD41A44D}" srcOrd="3" destOrd="0" parTransId="{224A87FA-3053-422D-81E0-786247D72E9F}" sibTransId="{0783F58C-8EC5-411A-9AD9-97AE6EDD266C}"/>
    <dgm:cxn modelId="{475D68C1-57F0-4FE4-8FFC-1479C1C898F6}" type="presOf" srcId="{CF78914E-9293-4F26-9F6C-B61C854DD4B4}" destId="{1C5DEFD1-9BCD-481A-9629-C4A74C5F2FF0}" srcOrd="0" destOrd="0" presId="urn:microsoft.com/office/officeart/2005/8/layout/venn1"/>
    <dgm:cxn modelId="{B8B978A0-A953-4605-BB60-E5A548A99CFD}" srcId="{CF78914E-9293-4F26-9F6C-B61C854DD4B4}" destId="{493AE6F3-C873-448C-8091-38108B829FF1}" srcOrd="0" destOrd="0" parTransId="{8A8EEF33-756E-4B1B-A50A-9F31B8ABCA4A}" sibTransId="{A01F8E11-D87C-4A94-942A-A756C828B234}"/>
    <dgm:cxn modelId="{D78CC7C5-34CD-41EF-A4F4-65FF0A39AEDB}" srcId="{CF78914E-9293-4F26-9F6C-B61C854DD4B4}" destId="{261C0F8A-AF08-4A15-85DA-68DDD809C91C}" srcOrd="4" destOrd="0" parTransId="{B8C36660-2831-47E1-87E5-161CCA4C09A6}" sibTransId="{E423D645-9420-4C79-9B76-28B5051B2120}"/>
    <dgm:cxn modelId="{D53D6BE8-735F-44FF-A867-B73EE01D797B}" type="presOf" srcId="{D95F4BDF-11CE-48CC-9F1B-BA232A5EEB75}" destId="{2BDAF4D5-4915-45B4-8133-B082B5402C3B}" srcOrd="0" destOrd="0" presId="urn:microsoft.com/office/officeart/2005/8/layout/venn1"/>
    <dgm:cxn modelId="{F0849F63-1023-4F10-B36E-5C56061C6741}" type="presOf" srcId="{493AE6F3-C873-448C-8091-38108B829FF1}" destId="{2B72686D-2872-4AF7-993A-7857F6662F7A}" srcOrd="0" destOrd="0" presId="urn:microsoft.com/office/officeart/2005/8/layout/venn1"/>
    <dgm:cxn modelId="{358F25D1-C8D2-4A2B-9CF7-040CD1153D88}" type="presOf" srcId="{CA8C4B91-7A0E-40BA-8C4F-E6B9CD41A44D}" destId="{AC932B75-27E4-4605-8C0E-0E68AC9159BC}" srcOrd="0" destOrd="0" presId="urn:microsoft.com/office/officeart/2005/8/layout/venn1"/>
    <dgm:cxn modelId="{FCEBF7DF-D857-4D19-A70E-9174A0A23EC6}" srcId="{CF78914E-9293-4F26-9F6C-B61C854DD4B4}" destId="{3A671E84-3B9E-422F-A0DD-3AA7183DF1EE}" srcOrd="2" destOrd="0" parTransId="{F76C38D7-AFCC-45DF-95FC-6D8F23F4D982}" sibTransId="{E9216FD4-B432-4FD5-88A8-1057E0DE3D9E}"/>
    <dgm:cxn modelId="{A3B76C56-6F6D-45C7-922C-A09751F61EDA}" srcId="{CF78914E-9293-4F26-9F6C-B61C854DD4B4}" destId="{D95F4BDF-11CE-48CC-9F1B-BA232A5EEB75}" srcOrd="1" destOrd="0" parTransId="{762219D2-B62A-4917-9257-BC94F19EDAD5}" sibTransId="{5162A1EB-9429-4627-8731-84862E94D8BA}"/>
    <dgm:cxn modelId="{7028B408-BB87-4F42-BAE0-D8668342F03C}" type="presOf" srcId="{261C0F8A-AF08-4A15-85DA-68DDD809C91C}" destId="{FFD8D637-721E-4974-AD12-15649311ED9F}" srcOrd="0" destOrd="0" presId="urn:microsoft.com/office/officeart/2005/8/layout/venn1"/>
    <dgm:cxn modelId="{A12CB8DF-3DDE-4FA8-832D-A777B81231B2}" type="presOf" srcId="{3A671E84-3B9E-422F-A0DD-3AA7183DF1EE}" destId="{749D6892-A694-495A-93F5-E76C7F2C2219}" srcOrd="0" destOrd="0" presId="urn:microsoft.com/office/officeart/2005/8/layout/venn1"/>
    <dgm:cxn modelId="{62188122-CF6E-4315-B0B4-0C68CCDBCEB7}" type="presParOf" srcId="{1C5DEFD1-9BCD-481A-9629-C4A74C5F2FF0}" destId="{86C89E03-BDBD-418D-8300-5C2A890A4960}" srcOrd="0" destOrd="0" presId="urn:microsoft.com/office/officeart/2005/8/layout/venn1"/>
    <dgm:cxn modelId="{A18D014F-FD1B-47FD-A0AF-FE1537872D27}" type="presParOf" srcId="{1C5DEFD1-9BCD-481A-9629-C4A74C5F2FF0}" destId="{2B72686D-2872-4AF7-993A-7857F6662F7A}" srcOrd="1" destOrd="0" presId="urn:microsoft.com/office/officeart/2005/8/layout/venn1"/>
    <dgm:cxn modelId="{C636E932-A7F5-4F70-8B01-3BA6CBD34BD8}" type="presParOf" srcId="{1C5DEFD1-9BCD-481A-9629-C4A74C5F2FF0}" destId="{50921F68-D19E-428C-AAAB-2F17BE49DAA3}" srcOrd="2" destOrd="0" presId="urn:microsoft.com/office/officeart/2005/8/layout/venn1"/>
    <dgm:cxn modelId="{E94EAAE0-FAA9-44F2-9D4A-6840E7D55EA2}" type="presParOf" srcId="{1C5DEFD1-9BCD-481A-9629-C4A74C5F2FF0}" destId="{2BDAF4D5-4915-45B4-8133-B082B5402C3B}" srcOrd="3" destOrd="0" presId="urn:microsoft.com/office/officeart/2005/8/layout/venn1"/>
    <dgm:cxn modelId="{827A1514-B475-4BA6-9997-FE98ECCC2F11}" type="presParOf" srcId="{1C5DEFD1-9BCD-481A-9629-C4A74C5F2FF0}" destId="{96D425AE-D7AA-4DF1-81EC-E2C5A39A8903}" srcOrd="4" destOrd="0" presId="urn:microsoft.com/office/officeart/2005/8/layout/venn1"/>
    <dgm:cxn modelId="{864A011A-F7CD-4747-A7CD-2A93AB98529A}" type="presParOf" srcId="{1C5DEFD1-9BCD-481A-9629-C4A74C5F2FF0}" destId="{749D6892-A694-495A-93F5-E76C7F2C2219}" srcOrd="5" destOrd="0" presId="urn:microsoft.com/office/officeart/2005/8/layout/venn1"/>
    <dgm:cxn modelId="{9D3BF08C-B1F5-40FF-AC59-96E7BA625C72}" type="presParOf" srcId="{1C5DEFD1-9BCD-481A-9629-C4A74C5F2FF0}" destId="{71B9BB38-7707-4306-848D-C84657C3BBD4}" srcOrd="6" destOrd="0" presId="urn:microsoft.com/office/officeart/2005/8/layout/venn1"/>
    <dgm:cxn modelId="{EEA424D9-7021-4CBE-9EC5-AF59AC4E2562}" type="presParOf" srcId="{1C5DEFD1-9BCD-481A-9629-C4A74C5F2FF0}" destId="{AC932B75-27E4-4605-8C0E-0E68AC9159BC}" srcOrd="7" destOrd="0" presId="urn:microsoft.com/office/officeart/2005/8/layout/venn1"/>
    <dgm:cxn modelId="{029EA64D-FBAD-4DB7-818F-0578801CC10E}" type="presParOf" srcId="{1C5DEFD1-9BCD-481A-9629-C4A74C5F2FF0}" destId="{DC2D3C1C-3E92-47DE-A10C-027B88616C72}" srcOrd="8" destOrd="0" presId="urn:microsoft.com/office/officeart/2005/8/layout/venn1"/>
    <dgm:cxn modelId="{48095FC9-22B5-476A-8558-331CB98D7FD9}" type="presParOf" srcId="{1C5DEFD1-9BCD-481A-9629-C4A74C5F2FF0}" destId="{FFD8D637-721E-4974-AD12-15649311ED9F}" srcOrd="9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F78914E-9293-4F26-9F6C-B61C854DD4B4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93AE6F3-C873-448C-8091-38108B829FF1}">
      <dgm:prSet custT="1"/>
      <dgm:spPr/>
      <dgm:t>
        <a:bodyPr/>
        <a:lstStyle/>
        <a:p>
          <a:pPr rtl="0"/>
          <a:r>
            <a:rPr lang="ru-RU" sz="2000" b="1" dirty="0" smtClean="0"/>
            <a:t>Сопровождение </a:t>
          </a:r>
          <a:r>
            <a:rPr lang="ru-RU" sz="2000" b="1" dirty="0" smtClean="0"/>
            <a:t/>
          </a:r>
          <a:br>
            <a:rPr lang="ru-RU" sz="2000" b="1" dirty="0" smtClean="0"/>
          </a:br>
          <a:r>
            <a:rPr lang="ru-RU" sz="2000" b="1" dirty="0" smtClean="0"/>
            <a:t>в </a:t>
          </a:r>
          <a:r>
            <a:rPr lang="ru-RU" sz="2000" b="1" dirty="0"/>
            <a:t>условиях дистанционного обучения</a:t>
          </a:r>
        </a:p>
      </dgm:t>
    </dgm:pt>
    <dgm:pt modelId="{8A8EEF33-756E-4B1B-A50A-9F31B8ABCA4A}" type="parTrans" cxnId="{B8B978A0-A953-4605-BB60-E5A548A99CFD}">
      <dgm:prSet/>
      <dgm:spPr/>
      <dgm:t>
        <a:bodyPr/>
        <a:lstStyle/>
        <a:p>
          <a:endParaRPr lang="ru-RU"/>
        </a:p>
      </dgm:t>
    </dgm:pt>
    <dgm:pt modelId="{A01F8E11-D87C-4A94-942A-A756C828B234}" type="sibTrans" cxnId="{B8B978A0-A953-4605-BB60-E5A548A99CFD}">
      <dgm:prSet/>
      <dgm:spPr/>
      <dgm:t>
        <a:bodyPr/>
        <a:lstStyle/>
        <a:p>
          <a:endParaRPr lang="ru-RU"/>
        </a:p>
      </dgm:t>
    </dgm:pt>
    <dgm:pt modelId="{D95F4BDF-11CE-48CC-9F1B-BA232A5EEB75}">
      <dgm:prSet custT="1"/>
      <dgm:spPr/>
      <dgm:t>
        <a:bodyPr/>
        <a:lstStyle/>
        <a:p>
          <a:pPr rtl="0"/>
          <a:r>
            <a:rPr lang="ru-RU" sz="2000" b="1" dirty="0" smtClean="0"/>
            <a:t>Профилактика </a:t>
          </a:r>
          <a:r>
            <a:rPr lang="ru-RU" sz="2000" b="1" dirty="0" err="1" smtClean="0"/>
            <a:t>булинга</a:t>
          </a:r>
          <a:r>
            <a:rPr lang="ru-RU" sz="2000" b="1" dirty="0" smtClean="0"/>
            <a:t/>
          </a:r>
          <a:br>
            <a:rPr lang="ru-RU" sz="2000" b="1" dirty="0" smtClean="0"/>
          </a:br>
          <a:r>
            <a:rPr lang="ru-RU" sz="2000" b="1" dirty="0" smtClean="0"/>
            <a:t>в </a:t>
          </a:r>
          <a:r>
            <a:rPr lang="ru-RU" sz="2000" b="1" dirty="0" smtClean="0"/>
            <a:t>начальной школе</a:t>
          </a:r>
          <a:endParaRPr lang="ru-RU" sz="2000" b="1" dirty="0"/>
        </a:p>
      </dgm:t>
    </dgm:pt>
    <dgm:pt modelId="{762219D2-B62A-4917-9257-BC94F19EDAD5}" type="parTrans" cxnId="{A3B76C56-6F6D-45C7-922C-A09751F61EDA}">
      <dgm:prSet/>
      <dgm:spPr/>
      <dgm:t>
        <a:bodyPr/>
        <a:lstStyle/>
        <a:p>
          <a:endParaRPr lang="ru-RU"/>
        </a:p>
      </dgm:t>
    </dgm:pt>
    <dgm:pt modelId="{5162A1EB-9429-4627-8731-84862E94D8BA}" type="sibTrans" cxnId="{A3B76C56-6F6D-45C7-922C-A09751F61EDA}">
      <dgm:prSet/>
      <dgm:spPr/>
      <dgm:t>
        <a:bodyPr/>
        <a:lstStyle/>
        <a:p>
          <a:endParaRPr lang="ru-RU"/>
        </a:p>
      </dgm:t>
    </dgm:pt>
    <dgm:pt modelId="{3A671E84-3B9E-422F-A0DD-3AA7183DF1EE}">
      <dgm:prSet custT="1"/>
      <dgm:spPr/>
      <dgm:t>
        <a:bodyPr/>
        <a:lstStyle/>
        <a:p>
          <a:pPr rtl="0"/>
          <a:r>
            <a:rPr lang="ru-RU" sz="2000" b="1" dirty="0" smtClean="0"/>
            <a:t>Помощь </a:t>
          </a:r>
          <a:br>
            <a:rPr lang="ru-RU" sz="2000" b="1" dirty="0" smtClean="0"/>
          </a:br>
          <a:r>
            <a:rPr lang="ru-RU" sz="2000" b="1" dirty="0" smtClean="0"/>
            <a:t>в </a:t>
          </a:r>
          <a:r>
            <a:rPr lang="ru-RU" sz="2000" b="1" dirty="0"/>
            <a:t>преодолении </a:t>
          </a:r>
          <a:r>
            <a:rPr lang="ru-RU" sz="2000" b="1" dirty="0" smtClean="0"/>
            <a:t>трудностей обучения – </a:t>
          </a:r>
          <a:r>
            <a:rPr lang="ru-RU" sz="2000" b="1" dirty="0" err="1" smtClean="0"/>
            <a:t>дислекции</a:t>
          </a:r>
          <a:r>
            <a:rPr lang="ru-RU" sz="2000" b="1" dirty="0" smtClean="0"/>
            <a:t>, </a:t>
          </a:r>
          <a:r>
            <a:rPr lang="ru-RU" sz="2000" b="1" dirty="0" err="1" smtClean="0"/>
            <a:t>дисграфии</a:t>
          </a:r>
          <a:endParaRPr lang="ru-RU" sz="2000" b="1" dirty="0"/>
        </a:p>
      </dgm:t>
    </dgm:pt>
    <dgm:pt modelId="{F76C38D7-AFCC-45DF-95FC-6D8F23F4D982}" type="parTrans" cxnId="{FCEBF7DF-D857-4D19-A70E-9174A0A23EC6}">
      <dgm:prSet/>
      <dgm:spPr/>
      <dgm:t>
        <a:bodyPr/>
        <a:lstStyle/>
        <a:p>
          <a:endParaRPr lang="ru-RU"/>
        </a:p>
      </dgm:t>
    </dgm:pt>
    <dgm:pt modelId="{E9216FD4-B432-4FD5-88A8-1057E0DE3D9E}" type="sibTrans" cxnId="{FCEBF7DF-D857-4D19-A70E-9174A0A23EC6}">
      <dgm:prSet/>
      <dgm:spPr/>
      <dgm:t>
        <a:bodyPr/>
        <a:lstStyle/>
        <a:p>
          <a:endParaRPr lang="ru-RU"/>
        </a:p>
      </dgm:t>
    </dgm:pt>
    <dgm:pt modelId="{CA8C4B91-7A0E-40BA-8C4F-E6B9CD41A44D}">
      <dgm:prSet custT="1"/>
      <dgm:spPr/>
      <dgm:t>
        <a:bodyPr/>
        <a:lstStyle/>
        <a:p>
          <a:pPr rtl="0"/>
          <a:r>
            <a:rPr lang="ru-RU" sz="2000" b="1" dirty="0" smtClean="0"/>
            <a:t>Психолого-педагогическое </a:t>
          </a:r>
          <a:r>
            <a:rPr lang="ru-RU" sz="2000" b="1" dirty="0"/>
            <a:t>просвещение </a:t>
          </a:r>
          <a:r>
            <a:rPr lang="ru-RU" sz="2000" b="1" dirty="0" smtClean="0"/>
            <a:t>родителей и педагогов</a:t>
          </a:r>
          <a:endParaRPr lang="ru-RU" sz="2000" b="1" dirty="0"/>
        </a:p>
      </dgm:t>
    </dgm:pt>
    <dgm:pt modelId="{224A87FA-3053-422D-81E0-786247D72E9F}" type="parTrans" cxnId="{43B83EB6-B841-4C4A-A382-4D5C1DB6DCE8}">
      <dgm:prSet/>
      <dgm:spPr/>
      <dgm:t>
        <a:bodyPr/>
        <a:lstStyle/>
        <a:p>
          <a:endParaRPr lang="ru-RU"/>
        </a:p>
      </dgm:t>
    </dgm:pt>
    <dgm:pt modelId="{0783F58C-8EC5-411A-9AD9-97AE6EDD266C}" type="sibTrans" cxnId="{43B83EB6-B841-4C4A-A382-4D5C1DB6DCE8}">
      <dgm:prSet/>
      <dgm:spPr/>
      <dgm:t>
        <a:bodyPr/>
        <a:lstStyle/>
        <a:p>
          <a:endParaRPr lang="ru-RU"/>
        </a:p>
      </dgm:t>
    </dgm:pt>
    <dgm:pt modelId="{261C0F8A-AF08-4A15-85DA-68DDD809C91C}">
      <dgm:prSet custT="1"/>
      <dgm:spPr/>
      <dgm:t>
        <a:bodyPr/>
        <a:lstStyle/>
        <a:p>
          <a:pPr rtl="0"/>
          <a:r>
            <a:rPr lang="ru-RU" sz="2000" b="1" dirty="0" smtClean="0"/>
            <a:t>Дифференциация и индивидуализация </a:t>
          </a:r>
          <a:r>
            <a:rPr lang="ru-RU" sz="2000" b="1" dirty="0"/>
            <a:t>образовательного </a:t>
          </a:r>
          <a:r>
            <a:rPr lang="ru-RU" sz="2000" b="1" dirty="0" smtClean="0"/>
            <a:t>процесса</a:t>
          </a:r>
          <a:endParaRPr lang="ru-RU" sz="2000" b="1" dirty="0"/>
        </a:p>
      </dgm:t>
    </dgm:pt>
    <dgm:pt modelId="{B8C36660-2831-47E1-87E5-161CCA4C09A6}" type="parTrans" cxnId="{D78CC7C5-34CD-41EF-A4F4-65FF0A39AEDB}">
      <dgm:prSet/>
      <dgm:spPr/>
      <dgm:t>
        <a:bodyPr/>
        <a:lstStyle/>
        <a:p>
          <a:endParaRPr lang="ru-RU"/>
        </a:p>
      </dgm:t>
    </dgm:pt>
    <dgm:pt modelId="{E423D645-9420-4C79-9B76-28B5051B2120}" type="sibTrans" cxnId="{D78CC7C5-34CD-41EF-A4F4-65FF0A39AEDB}">
      <dgm:prSet/>
      <dgm:spPr/>
      <dgm:t>
        <a:bodyPr/>
        <a:lstStyle/>
        <a:p>
          <a:endParaRPr lang="ru-RU"/>
        </a:p>
      </dgm:t>
    </dgm:pt>
    <dgm:pt modelId="{EB2B9A57-20E6-4CE4-B9D6-53310FFA809F}">
      <dgm:prSet/>
      <dgm:spPr/>
      <dgm:t>
        <a:bodyPr/>
        <a:lstStyle/>
        <a:p>
          <a:r>
            <a:rPr lang="ru-RU" b="1" dirty="0" err="1" smtClean="0"/>
            <a:t>Тьюторство</a:t>
          </a:r>
          <a:r>
            <a:rPr lang="ru-RU" b="1" dirty="0" smtClean="0"/>
            <a:t> </a:t>
          </a:r>
          <a:r>
            <a:rPr lang="ru-RU" b="1" dirty="0" smtClean="0"/>
            <a:t/>
          </a:r>
          <a:br>
            <a:rPr lang="ru-RU" b="1" dirty="0" smtClean="0"/>
          </a:br>
          <a:r>
            <a:rPr lang="ru-RU" b="1" dirty="0" smtClean="0"/>
            <a:t>в </a:t>
          </a:r>
          <a:r>
            <a:rPr lang="ru-RU" b="1" dirty="0" smtClean="0"/>
            <a:t>начальном </a:t>
          </a:r>
          <a:r>
            <a:rPr lang="ru-RU" b="1" dirty="0" smtClean="0"/>
            <a:t>образовании</a:t>
          </a:r>
          <a:endParaRPr lang="ru-RU" b="1" dirty="0" smtClean="0"/>
        </a:p>
        <a:p>
          <a:endParaRPr lang="ru-RU" dirty="0"/>
        </a:p>
      </dgm:t>
    </dgm:pt>
    <dgm:pt modelId="{DF1F9225-518A-47CE-9397-C47002B67E60}" type="parTrans" cxnId="{1C06EE98-5F56-4F35-8A54-D7D59F810E05}">
      <dgm:prSet/>
      <dgm:spPr/>
      <dgm:t>
        <a:bodyPr/>
        <a:lstStyle/>
        <a:p>
          <a:endParaRPr lang="ru-RU"/>
        </a:p>
      </dgm:t>
    </dgm:pt>
    <dgm:pt modelId="{24C4E7B8-2BD4-484D-B3E6-7F7E88E62A95}" type="sibTrans" cxnId="{1C06EE98-5F56-4F35-8A54-D7D59F810E05}">
      <dgm:prSet/>
      <dgm:spPr/>
      <dgm:t>
        <a:bodyPr/>
        <a:lstStyle/>
        <a:p>
          <a:endParaRPr lang="ru-RU"/>
        </a:p>
      </dgm:t>
    </dgm:pt>
    <dgm:pt modelId="{2A9FCB98-35B0-4EA7-85CC-5467509DF553}">
      <dgm:prSet/>
      <dgm:spPr/>
      <dgm:t>
        <a:bodyPr/>
        <a:lstStyle/>
        <a:p>
          <a:r>
            <a:rPr lang="ru-RU" b="1" dirty="0" smtClean="0"/>
            <a:t>Психолого-педагогическая коррекция нарушений </a:t>
          </a:r>
          <a:endParaRPr lang="ru-RU" b="1" dirty="0"/>
        </a:p>
      </dgm:t>
    </dgm:pt>
    <dgm:pt modelId="{C6D8799E-3378-4331-916C-3147BAB6A69C}" type="parTrans" cxnId="{251A57DF-A7C0-4180-B816-EBEB1241003C}">
      <dgm:prSet/>
      <dgm:spPr/>
      <dgm:t>
        <a:bodyPr/>
        <a:lstStyle/>
        <a:p>
          <a:endParaRPr lang="ru-RU"/>
        </a:p>
      </dgm:t>
    </dgm:pt>
    <dgm:pt modelId="{F762489D-2EE3-41C3-B604-89C7358201E1}" type="sibTrans" cxnId="{251A57DF-A7C0-4180-B816-EBEB1241003C}">
      <dgm:prSet/>
      <dgm:spPr/>
      <dgm:t>
        <a:bodyPr/>
        <a:lstStyle/>
        <a:p>
          <a:endParaRPr lang="ru-RU"/>
        </a:p>
      </dgm:t>
    </dgm:pt>
    <dgm:pt modelId="{1308D22D-AB13-4EFF-806B-0EC333C420FF}">
      <dgm:prSet/>
      <dgm:spPr/>
      <dgm:t>
        <a:bodyPr/>
        <a:lstStyle/>
        <a:p>
          <a:r>
            <a:rPr lang="ru-RU" b="1" dirty="0" smtClean="0"/>
            <a:t>Психолого-педагогическая помощь мигрантам, </a:t>
          </a:r>
          <a:r>
            <a:rPr lang="ru-RU" b="1" dirty="0" smtClean="0"/>
            <a:t>одаренным и др.</a:t>
          </a:r>
          <a:endParaRPr lang="ru-RU" b="1" dirty="0"/>
        </a:p>
      </dgm:t>
    </dgm:pt>
    <dgm:pt modelId="{875E298E-5139-4191-AAC0-7D0CD247966A}" type="parTrans" cxnId="{087FB6AB-AC7E-4D3E-B335-37FB72F567CC}">
      <dgm:prSet/>
      <dgm:spPr/>
    </dgm:pt>
    <dgm:pt modelId="{07BE62A4-549C-4AB7-8D08-6A9C213608B7}" type="sibTrans" cxnId="{087FB6AB-AC7E-4D3E-B335-37FB72F567CC}">
      <dgm:prSet/>
      <dgm:spPr/>
    </dgm:pt>
    <dgm:pt modelId="{AF9620FA-AA1B-4F2B-8199-AF008C9B718B}">
      <dgm:prSet/>
      <dgm:spPr/>
      <dgm:t>
        <a:bodyPr/>
        <a:lstStyle/>
        <a:p>
          <a:r>
            <a:rPr lang="ru-RU" b="1" dirty="0" smtClean="0"/>
            <a:t>Адаптация учащихся с ОВЗ в условиях инклюзивной колы</a:t>
          </a:r>
          <a:endParaRPr lang="ru-RU" b="1" dirty="0"/>
        </a:p>
      </dgm:t>
    </dgm:pt>
    <dgm:pt modelId="{4DE20407-8CCF-4643-910D-B389745437E6}" type="parTrans" cxnId="{AE2D3136-4A36-411C-99AE-E13CE5F4DFEA}">
      <dgm:prSet/>
      <dgm:spPr/>
    </dgm:pt>
    <dgm:pt modelId="{8780B954-9C83-4888-9A3A-6E246E36F53F}" type="sibTrans" cxnId="{AE2D3136-4A36-411C-99AE-E13CE5F4DFEA}">
      <dgm:prSet/>
      <dgm:spPr/>
    </dgm:pt>
    <dgm:pt modelId="{238B50AB-4DF0-461A-BB12-19CFF03CA802}" type="pres">
      <dgm:prSet presAssocID="{CF78914E-9293-4F26-9F6C-B61C854DD4B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015FED-668A-496D-B010-471D2563E448}" type="pres">
      <dgm:prSet presAssocID="{493AE6F3-C873-448C-8091-38108B829FF1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DC658C-AB36-4728-BB20-32DBD94F5794}" type="pres">
      <dgm:prSet presAssocID="{A01F8E11-D87C-4A94-942A-A756C828B234}" presName="sibTrans" presStyleCnt="0"/>
      <dgm:spPr/>
      <dgm:t>
        <a:bodyPr/>
        <a:lstStyle/>
        <a:p>
          <a:endParaRPr lang="ru-RU"/>
        </a:p>
      </dgm:t>
    </dgm:pt>
    <dgm:pt modelId="{8EAF4731-76C6-4FE2-BCCC-D3B6076471BA}" type="pres">
      <dgm:prSet presAssocID="{D95F4BDF-11CE-48CC-9F1B-BA232A5EEB75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0E5FF6-890D-41DB-87AF-B073DB3F13B4}" type="pres">
      <dgm:prSet presAssocID="{5162A1EB-9429-4627-8731-84862E94D8BA}" presName="sibTrans" presStyleCnt="0"/>
      <dgm:spPr/>
      <dgm:t>
        <a:bodyPr/>
        <a:lstStyle/>
        <a:p>
          <a:endParaRPr lang="ru-RU"/>
        </a:p>
      </dgm:t>
    </dgm:pt>
    <dgm:pt modelId="{847FDA73-E4F6-4576-93F6-0B8BE8A9F5A0}" type="pres">
      <dgm:prSet presAssocID="{3A671E84-3B9E-422F-A0DD-3AA7183DF1EE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893C41-80B8-4145-B41B-5BFAF4A76AB3}" type="pres">
      <dgm:prSet presAssocID="{E9216FD4-B432-4FD5-88A8-1057E0DE3D9E}" presName="sibTrans" presStyleCnt="0"/>
      <dgm:spPr/>
      <dgm:t>
        <a:bodyPr/>
        <a:lstStyle/>
        <a:p>
          <a:endParaRPr lang="ru-RU"/>
        </a:p>
      </dgm:t>
    </dgm:pt>
    <dgm:pt modelId="{BF3680C5-6094-4C88-9612-D8308F14911F}" type="pres">
      <dgm:prSet presAssocID="{CA8C4B91-7A0E-40BA-8C4F-E6B9CD41A44D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07AF6A-8994-4D39-96D6-88F0AF2976F2}" type="pres">
      <dgm:prSet presAssocID="{0783F58C-8EC5-411A-9AD9-97AE6EDD266C}" presName="sibTrans" presStyleCnt="0"/>
      <dgm:spPr/>
      <dgm:t>
        <a:bodyPr/>
        <a:lstStyle/>
        <a:p>
          <a:endParaRPr lang="ru-RU"/>
        </a:p>
      </dgm:t>
    </dgm:pt>
    <dgm:pt modelId="{146D9D25-4FFF-4BAF-80E3-A7323F6ABA15}" type="pres">
      <dgm:prSet presAssocID="{2A9FCB98-35B0-4EA7-85CC-5467509DF553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A475BE-D504-4B94-B2D0-A5801E3DA424}" type="pres">
      <dgm:prSet presAssocID="{F762489D-2EE3-41C3-B604-89C7358201E1}" presName="sibTrans" presStyleCnt="0"/>
      <dgm:spPr/>
    </dgm:pt>
    <dgm:pt modelId="{846E7ADA-22A3-4FD5-B947-DE879AED43E8}" type="pres">
      <dgm:prSet presAssocID="{261C0F8A-AF08-4A15-85DA-68DDD809C91C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119D01-404C-45C8-8603-EA5C0AF878F2}" type="pres">
      <dgm:prSet presAssocID="{E423D645-9420-4C79-9B76-28B5051B2120}" presName="sibTrans" presStyleCnt="0"/>
      <dgm:spPr/>
    </dgm:pt>
    <dgm:pt modelId="{CE128127-3D61-44CE-8226-B82F2F7A25BA}" type="pres">
      <dgm:prSet presAssocID="{1308D22D-AB13-4EFF-806B-0EC333C420FF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08D03E-35F1-4C72-BD9A-45E3E07C7C99}" type="pres">
      <dgm:prSet presAssocID="{07BE62A4-549C-4AB7-8D08-6A9C213608B7}" presName="sibTrans" presStyleCnt="0"/>
      <dgm:spPr/>
    </dgm:pt>
    <dgm:pt modelId="{C62659AF-268C-4062-A411-FACBD93A6D5E}" type="pres">
      <dgm:prSet presAssocID="{EB2B9A57-20E6-4CE4-B9D6-53310FFA809F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707C02-DBCC-4C16-B5CD-C8586234E5E9}" type="pres">
      <dgm:prSet presAssocID="{24C4E7B8-2BD4-484D-B3E6-7F7E88E62A95}" presName="sibTrans" presStyleCnt="0"/>
      <dgm:spPr/>
    </dgm:pt>
    <dgm:pt modelId="{83E75C5B-13E5-4846-81A2-306F5B2F9B15}" type="pres">
      <dgm:prSet presAssocID="{AF9620FA-AA1B-4F2B-8199-AF008C9B718B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4F3155-43AC-4469-9504-07605B676D0C}" type="presOf" srcId="{1308D22D-AB13-4EFF-806B-0EC333C420FF}" destId="{CE128127-3D61-44CE-8226-B82F2F7A25BA}" srcOrd="0" destOrd="0" presId="urn:microsoft.com/office/officeart/2005/8/layout/default"/>
    <dgm:cxn modelId="{FB6A2424-BD7A-43E3-8C00-1E83C537A218}" type="presOf" srcId="{2A9FCB98-35B0-4EA7-85CC-5467509DF553}" destId="{146D9D25-4FFF-4BAF-80E3-A7323F6ABA15}" srcOrd="0" destOrd="0" presId="urn:microsoft.com/office/officeart/2005/8/layout/default"/>
    <dgm:cxn modelId="{AE2D3136-4A36-411C-99AE-E13CE5F4DFEA}" srcId="{CF78914E-9293-4F26-9F6C-B61C854DD4B4}" destId="{AF9620FA-AA1B-4F2B-8199-AF008C9B718B}" srcOrd="8" destOrd="0" parTransId="{4DE20407-8CCF-4643-910D-B389745437E6}" sibTransId="{8780B954-9C83-4888-9A3A-6E246E36F53F}"/>
    <dgm:cxn modelId="{505D5F52-B8A9-4C00-B966-44ADAB585C65}" type="presOf" srcId="{261C0F8A-AF08-4A15-85DA-68DDD809C91C}" destId="{846E7ADA-22A3-4FD5-B947-DE879AED43E8}" srcOrd="0" destOrd="0" presId="urn:microsoft.com/office/officeart/2005/8/layout/default"/>
    <dgm:cxn modelId="{CBE018A5-C4E5-47CE-A02D-4ACE04E7A811}" type="presOf" srcId="{AF9620FA-AA1B-4F2B-8199-AF008C9B718B}" destId="{83E75C5B-13E5-4846-81A2-306F5B2F9B15}" srcOrd="0" destOrd="0" presId="urn:microsoft.com/office/officeart/2005/8/layout/default"/>
    <dgm:cxn modelId="{FCEBF7DF-D857-4D19-A70E-9174A0A23EC6}" srcId="{CF78914E-9293-4F26-9F6C-B61C854DD4B4}" destId="{3A671E84-3B9E-422F-A0DD-3AA7183DF1EE}" srcOrd="2" destOrd="0" parTransId="{F76C38D7-AFCC-45DF-95FC-6D8F23F4D982}" sibTransId="{E9216FD4-B432-4FD5-88A8-1057E0DE3D9E}"/>
    <dgm:cxn modelId="{251A57DF-A7C0-4180-B816-EBEB1241003C}" srcId="{CF78914E-9293-4F26-9F6C-B61C854DD4B4}" destId="{2A9FCB98-35B0-4EA7-85CC-5467509DF553}" srcOrd="4" destOrd="0" parTransId="{C6D8799E-3378-4331-916C-3147BAB6A69C}" sibTransId="{F762489D-2EE3-41C3-B604-89C7358201E1}"/>
    <dgm:cxn modelId="{696F1940-09BB-4BA1-85ED-E0CD63391F13}" type="presOf" srcId="{3A671E84-3B9E-422F-A0DD-3AA7183DF1EE}" destId="{847FDA73-E4F6-4576-93F6-0B8BE8A9F5A0}" srcOrd="0" destOrd="0" presId="urn:microsoft.com/office/officeart/2005/8/layout/default"/>
    <dgm:cxn modelId="{B9E59DF8-7BFD-4383-A6AE-EB2D5DD639BD}" type="presOf" srcId="{CA8C4B91-7A0E-40BA-8C4F-E6B9CD41A44D}" destId="{BF3680C5-6094-4C88-9612-D8308F14911F}" srcOrd="0" destOrd="0" presId="urn:microsoft.com/office/officeart/2005/8/layout/default"/>
    <dgm:cxn modelId="{087FB6AB-AC7E-4D3E-B335-37FB72F567CC}" srcId="{CF78914E-9293-4F26-9F6C-B61C854DD4B4}" destId="{1308D22D-AB13-4EFF-806B-0EC333C420FF}" srcOrd="6" destOrd="0" parTransId="{875E298E-5139-4191-AAC0-7D0CD247966A}" sibTransId="{07BE62A4-549C-4AB7-8D08-6A9C213608B7}"/>
    <dgm:cxn modelId="{9388386C-115B-4792-BD55-01760AE055EF}" type="presOf" srcId="{493AE6F3-C873-448C-8091-38108B829FF1}" destId="{EE015FED-668A-496D-B010-471D2563E448}" srcOrd="0" destOrd="0" presId="urn:microsoft.com/office/officeart/2005/8/layout/default"/>
    <dgm:cxn modelId="{1C06EE98-5F56-4F35-8A54-D7D59F810E05}" srcId="{CF78914E-9293-4F26-9F6C-B61C854DD4B4}" destId="{EB2B9A57-20E6-4CE4-B9D6-53310FFA809F}" srcOrd="7" destOrd="0" parTransId="{DF1F9225-518A-47CE-9397-C47002B67E60}" sibTransId="{24C4E7B8-2BD4-484D-B3E6-7F7E88E62A95}"/>
    <dgm:cxn modelId="{B8B978A0-A953-4605-BB60-E5A548A99CFD}" srcId="{CF78914E-9293-4F26-9F6C-B61C854DD4B4}" destId="{493AE6F3-C873-448C-8091-38108B829FF1}" srcOrd="0" destOrd="0" parTransId="{8A8EEF33-756E-4B1B-A50A-9F31B8ABCA4A}" sibTransId="{A01F8E11-D87C-4A94-942A-A756C828B234}"/>
    <dgm:cxn modelId="{43B83EB6-B841-4C4A-A382-4D5C1DB6DCE8}" srcId="{CF78914E-9293-4F26-9F6C-B61C854DD4B4}" destId="{CA8C4B91-7A0E-40BA-8C4F-E6B9CD41A44D}" srcOrd="3" destOrd="0" parTransId="{224A87FA-3053-422D-81E0-786247D72E9F}" sibTransId="{0783F58C-8EC5-411A-9AD9-97AE6EDD266C}"/>
    <dgm:cxn modelId="{9505EF69-AE93-4A94-8ACE-75D19A02456A}" type="presOf" srcId="{EB2B9A57-20E6-4CE4-B9D6-53310FFA809F}" destId="{C62659AF-268C-4062-A411-FACBD93A6D5E}" srcOrd="0" destOrd="0" presId="urn:microsoft.com/office/officeart/2005/8/layout/default"/>
    <dgm:cxn modelId="{D78CC7C5-34CD-41EF-A4F4-65FF0A39AEDB}" srcId="{CF78914E-9293-4F26-9F6C-B61C854DD4B4}" destId="{261C0F8A-AF08-4A15-85DA-68DDD809C91C}" srcOrd="5" destOrd="0" parTransId="{B8C36660-2831-47E1-87E5-161CCA4C09A6}" sibTransId="{E423D645-9420-4C79-9B76-28B5051B2120}"/>
    <dgm:cxn modelId="{61B96A0C-8726-427E-854B-CAB61F034BDE}" type="presOf" srcId="{CF78914E-9293-4F26-9F6C-B61C854DD4B4}" destId="{238B50AB-4DF0-461A-BB12-19CFF03CA802}" srcOrd="0" destOrd="0" presId="urn:microsoft.com/office/officeart/2005/8/layout/default"/>
    <dgm:cxn modelId="{C360F24E-CFE0-4930-AA88-B35EB46FFA11}" type="presOf" srcId="{D95F4BDF-11CE-48CC-9F1B-BA232A5EEB75}" destId="{8EAF4731-76C6-4FE2-BCCC-D3B6076471BA}" srcOrd="0" destOrd="0" presId="urn:microsoft.com/office/officeart/2005/8/layout/default"/>
    <dgm:cxn modelId="{A3B76C56-6F6D-45C7-922C-A09751F61EDA}" srcId="{CF78914E-9293-4F26-9F6C-B61C854DD4B4}" destId="{D95F4BDF-11CE-48CC-9F1B-BA232A5EEB75}" srcOrd="1" destOrd="0" parTransId="{762219D2-B62A-4917-9257-BC94F19EDAD5}" sibTransId="{5162A1EB-9429-4627-8731-84862E94D8BA}"/>
    <dgm:cxn modelId="{B20F7692-289F-42F0-B4AE-4E99AEA65FFD}" type="presParOf" srcId="{238B50AB-4DF0-461A-BB12-19CFF03CA802}" destId="{EE015FED-668A-496D-B010-471D2563E448}" srcOrd="0" destOrd="0" presId="urn:microsoft.com/office/officeart/2005/8/layout/default"/>
    <dgm:cxn modelId="{0B651BBD-1AB1-43B6-821A-9E8C040A1E21}" type="presParOf" srcId="{238B50AB-4DF0-461A-BB12-19CFF03CA802}" destId="{68DC658C-AB36-4728-BB20-32DBD94F5794}" srcOrd="1" destOrd="0" presId="urn:microsoft.com/office/officeart/2005/8/layout/default"/>
    <dgm:cxn modelId="{E52815B6-406C-4BCF-945B-17BD483F96F7}" type="presParOf" srcId="{238B50AB-4DF0-461A-BB12-19CFF03CA802}" destId="{8EAF4731-76C6-4FE2-BCCC-D3B6076471BA}" srcOrd="2" destOrd="0" presId="urn:microsoft.com/office/officeart/2005/8/layout/default"/>
    <dgm:cxn modelId="{3048D01C-6743-4B48-8433-EE60DE977F22}" type="presParOf" srcId="{238B50AB-4DF0-461A-BB12-19CFF03CA802}" destId="{A70E5FF6-890D-41DB-87AF-B073DB3F13B4}" srcOrd="3" destOrd="0" presId="urn:microsoft.com/office/officeart/2005/8/layout/default"/>
    <dgm:cxn modelId="{9904A90B-21C2-4154-9E73-C0A24D39A232}" type="presParOf" srcId="{238B50AB-4DF0-461A-BB12-19CFF03CA802}" destId="{847FDA73-E4F6-4576-93F6-0B8BE8A9F5A0}" srcOrd="4" destOrd="0" presId="urn:microsoft.com/office/officeart/2005/8/layout/default"/>
    <dgm:cxn modelId="{027C5FF8-FBCC-492A-AADF-93F6F51CAE4D}" type="presParOf" srcId="{238B50AB-4DF0-461A-BB12-19CFF03CA802}" destId="{F0893C41-80B8-4145-B41B-5BFAF4A76AB3}" srcOrd="5" destOrd="0" presId="urn:microsoft.com/office/officeart/2005/8/layout/default"/>
    <dgm:cxn modelId="{0395AB69-28F3-4B7E-B228-720BCCDF3CAF}" type="presParOf" srcId="{238B50AB-4DF0-461A-BB12-19CFF03CA802}" destId="{BF3680C5-6094-4C88-9612-D8308F14911F}" srcOrd="6" destOrd="0" presId="urn:microsoft.com/office/officeart/2005/8/layout/default"/>
    <dgm:cxn modelId="{AF3FA5E2-8C16-46BD-A194-FAECF9691DAE}" type="presParOf" srcId="{238B50AB-4DF0-461A-BB12-19CFF03CA802}" destId="{6107AF6A-8994-4D39-96D6-88F0AF2976F2}" srcOrd="7" destOrd="0" presId="urn:microsoft.com/office/officeart/2005/8/layout/default"/>
    <dgm:cxn modelId="{BC15E914-61BA-411A-9DFC-2D83C4398CBF}" type="presParOf" srcId="{238B50AB-4DF0-461A-BB12-19CFF03CA802}" destId="{146D9D25-4FFF-4BAF-80E3-A7323F6ABA15}" srcOrd="8" destOrd="0" presId="urn:microsoft.com/office/officeart/2005/8/layout/default"/>
    <dgm:cxn modelId="{E68AA044-C723-440A-B7C2-B8ED7A6F9165}" type="presParOf" srcId="{238B50AB-4DF0-461A-BB12-19CFF03CA802}" destId="{E3A475BE-D504-4B94-B2D0-A5801E3DA424}" srcOrd="9" destOrd="0" presId="urn:microsoft.com/office/officeart/2005/8/layout/default"/>
    <dgm:cxn modelId="{FA86C235-BFCC-42C3-8951-CACF7B325018}" type="presParOf" srcId="{238B50AB-4DF0-461A-BB12-19CFF03CA802}" destId="{846E7ADA-22A3-4FD5-B947-DE879AED43E8}" srcOrd="10" destOrd="0" presId="urn:microsoft.com/office/officeart/2005/8/layout/default"/>
    <dgm:cxn modelId="{8E31E3F5-C07D-4AEA-85FF-957E214BE3FB}" type="presParOf" srcId="{238B50AB-4DF0-461A-BB12-19CFF03CA802}" destId="{95119D01-404C-45C8-8603-EA5C0AF878F2}" srcOrd="11" destOrd="0" presId="urn:microsoft.com/office/officeart/2005/8/layout/default"/>
    <dgm:cxn modelId="{C777D7E9-F5E4-4558-A333-C0A3C4F7C622}" type="presParOf" srcId="{238B50AB-4DF0-461A-BB12-19CFF03CA802}" destId="{CE128127-3D61-44CE-8226-B82F2F7A25BA}" srcOrd="12" destOrd="0" presId="urn:microsoft.com/office/officeart/2005/8/layout/default"/>
    <dgm:cxn modelId="{9B627A55-3741-48D1-8FBA-2531EB502E54}" type="presParOf" srcId="{238B50AB-4DF0-461A-BB12-19CFF03CA802}" destId="{A708D03E-35F1-4C72-BD9A-45E3E07C7C99}" srcOrd="13" destOrd="0" presId="urn:microsoft.com/office/officeart/2005/8/layout/default"/>
    <dgm:cxn modelId="{0EA3C611-6D5C-4114-8CF7-6A3C0A5D4D63}" type="presParOf" srcId="{238B50AB-4DF0-461A-BB12-19CFF03CA802}" destId="{C62659AF-268C-4062-A411-FACBD93A6D5E}" srcOrd="14" destOrd="0" presId="urn:microsoft.com/office/officeart/2005/8/layout/default"/>
    <dgm:cxn modelId="{430AB7EC-274C-440F-B35C-7C966A98A4EF}" type="presParOf" srcId="{238B50AB-4DF0-461A-BB12-19CFF03CA802}" destId="{42707C02-DBCC-4C16-B5CD-C8586234E5E9}" srcOrd="15" destOrd="0" presId="urn:microsoft.com/office/officeart/2005/8/layout/default"/>
    <dgm:cxn modelId="{CD193458-2F4C-4FF7-8CE9-9D0D71323AFA}" type="presParOf" srcId="{238B50AB-4DF0-461A-BB12-19CFF03CA802}" destId="{83E75C5B-13E5-4846-81A2-306F5B2F9B15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51261DC-FE38-479A-A1C0-05F3A5F799F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ADAD73-8A57-4DC9-8255-B4DDA12DD1D4}">
      <dgm:prSet phldrT="[Текст]" custT="1"/>
      <dgm:spPr/>
      <dgm:t>
        <a:bodyPr/>
        <a:lstStyle/>
        <a:p>
          <a:r>
            <a:rPr lang="ru-RU" sz="2800" b="1" dirty="0" smtClean="0"/>
            <a:t>Организационно-поисковый этап</a:t>
          </a:r>
          <a:endParaRPr lang="ru-RU" sz="2800" b="1" dirty="0"/>
        </a:p>
      </dgm:t>
    </dgm:pt>
    <dgm:pt modelId="{40875887-2FA2-4D70-AA22-0D2828E64A4E}" type="parTrans" cxnId="{EF8D9F31-C6F1-4EC5-8F6A-765424FD1381}">
      <dgm:prSet/>
      <dgm:spPr/>
      <dgm:t>
        <a:bodyPr/>
        <a:lstStyle/>
        <a:p>
          <a:endParaRPr lang="ru-RU"/>
        </a:p>
      </dgm:t>
    </dgm:pt>
    <dgm:pt modelId="{CB832A22-1B93-4FA6-BDB6-960589DF0E86}" type="sibTrans" cxnId="{EF8D9F31-C6F1-4EC5-8F6A-765424FD1381}">
      <dgm:prSet/>
      <dgm:spPr/>
      <dgm:t>
        <a:bodyPr/>
        <a:lstStyle/>
        <a:p>
          <a:endParaRPr lang="ru-RU"/>
        </a:p>
      </dgm:t>
    </dgm:pt>
    <dgm:pt modelId="{DB096131-CF09-45C7-AD28-0A4BEBEFA900}">
      <dgm:prSet phldrT="[Текст]" custT="1"/>
      <dgm:spPr/>
      <dgm:t>
        <a:bodyPr/>
        <a:lstStyle/>
        <a:p>
          <a:r>
            <a:rPr lang="ru-RU" sz="2800" b="1" dirty="0" smtClean="0"/>
            <a:t>Разработка и реализация содержания</a:t>
          </a:r>
          <a:endParaRPr lang="ru-RU" sz="2800" b="1" dirty="0"/>
        </a:p>
      </dgm:t>
    </dgm:pt>
    <dgm:pt modelId="{4B731952-52DD-401E-99E9-282F651C5B65}" type="parTrans" cxnId="{993A8C00-CA04-4739-A55D-249EF4E45E30}">
      <dgm:prSet/>
      <dgm:spPr/>
      <dgm:t>
        <a:bodyPr/>
        <a:lstStyle/>
        <a:p>
          <a:endParaRPr lang="ru-RU"/>
        </a:p>
      </dgm:t>
    </dgm:pt>
    <dgm:pt modelId="{6BF82571-C1D7-4E9C-8692-AE2C55823041}" type="sibTrans" cxnId="{993A8C00-CA04-4739-A55D-249EF4E45E30}">
      <dgm:prSet/>
      <dgm:spPr/>
      <dgm:t>
        <a:bodyPr/>
        <a:lstStyle/>
        <a:p>
          <a:endParaRPr lang="ru-RU"/>
        </a:p>
      </dgm:t>
    </dgm:pt>
    <dgm:pt modelId="{B53F49E8-3150-4324-A998-DA3D4723DF3B}">
      <dgm:prSet phldrT="[Текст]" custT="1"/>
      <dgm:spPr/>
      <dgm:t>
        <a:bodyPr/>
        <a:lstStyle/>
        <a:p>
          <a:r>
            <a:rPr lang="ru-RU" sz="2800" b="1" dirty="0" smtClean="0"/>
            <a:t>Оценка, обобщение, представление и внедрение результатов</a:t>
          </a:r>
          <a:endParaRPr lang="ru-RU" sz="2800" b="1" dirty="0"/>
        </a:p>
      </dgm:t>
    </dgm:pt>
    <dgm:pt modelId="{F6389D93-399D-4FB5-91FC-7598935DEE77}" type="parTrans" cxnId="{9F6CA0BC-857E-40C3-A7ED-66FEC0E5DD5F}">
      <dgm:prSet/>
      <dgm:spPr/>
      <dgm:t>
        <a:bodyPr/>
        <a:lstStyle/>
        <a:p>
          <a:endParaRPr lang="ru-RU"/>
        </a:p>
      </dgm:t>
    </dgm:pt>
    <dgm:pt modelId="{E2045366-1ED0-4CB5-82F4-F24C60A3B876}" type="sibTrans" cxnId="{9F6CA0BC-857E-40C3-A7ED-66FEC0E5DD5F}">
      <dgm:prSet/>
      <dgm:spPr/>
      <dgm:t>
        <a:bodyPr/>
        <a:lstStyle/>
        <a:p>
          <a:endParaRPr lang="ru-RU"/>
        </a:p>
      </dgm:t>
    </dgm:pt>
    <dgm:pt modelId="{0611542E-8682-4F74-8C49-684E2D477851}" type="pres">
      <dgm:prSet presAssocID="{C51261DC-FE38-479A-A1C0-05F3A5F799FC}" presName="linear" presStyleCnt="0">
        <dgm:presLayoutVars>
          <dgm:dir/>
          <dgm:animLvl val="lvl"/>
          <dgm:resizeHandles val="exact"/>
        </dgm:presLayoutVars>
      </dgm:prSet>
      <dgm:spPr/>
    </dgm:pt>
    <dgm:pt modelId="{9E45050D-A69F-4559-A824-8A1DEC35BD9B}" type="pres">
      <dgm:prSet presAssocID="{66ADAD73-8A57-4DC9-8255-B4DDA12DD1D4}" presName="parentLin" presStyleCnt="0"/>
      <dgm:spPr/>
    </dgm:pt>
    <dgm:pt modelId="{CE79FC9A-76F6-4469-8F59-80610531FEE8}" type="pres">
      <dgm:prSet presAssocID="{66ADAD73-8A57-4DC9-8255-B4DDA12DD1D4}" presName="parentLeftMargin" presStyleLbl="node1" presStyleIdx="0" presStyleCnt="3"/>
      <dgm:spPr/>
    </dgm:pt>
    <dgm:pt modelId="{3A587B54-D308-4267-9C7F-DA3C090A9A42}" type="pres">
      <dgm:prSet presAssocID="{66ADAD73-8A57-4DC9-8255-B4DDA12DD1D4}" presName="parentText" presStyleLbl="node1" presStyleIdx="0" presStyleCnt="3" custScaleX="118773" custScaleY="1853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367CF-821C-43BD-9571-D167734D9F34}" type="pres">
      <dgm:prSet presAssocID="{66ADAD73-8A57-4DC9-8255-B4DDA12DD1D4}" presName="negativeSpace" presStyleCnt="0"/>
      <dgm:spPr/>
    </dgm:pt>
    <dgm:pt modelId="{C88E1CDC-CC6F-4D16-A14C-ABE7D8A78655}" type="pres">
      <dgm:prSet presAssocID="{66ADAD73-8A57-4DC9-8255-B4DDA12DD1D4}" presName="childText" presStyleLbl="conFgAcc1" presStyleIdx="0" presStyleCnt="3">
        <dgm:presLayoutVars>
          <dgm:bulletEnabled val="1"/>
        </dgm:presLayoutVars>
      </dgm:prSet>
      <dgm:spPr/>
    </dgm:pt>
    <dgm:pt modelId="{C0546A29-1B9C-4D7C-9825-C14D0FD0383B}" type="pres">
      <dgm:prSet presAssocID="{CB832A22-1B93-4FA6-BDB6-960589DF0E86}" presName="spaceBetweenRectangles" presStyleCnt="0"/>
      <dgm:spPr/>
    </dgm:pt>
    <dgm:pt modelId="{73ADD2F0-93A0-4699-8D3F-EB751BB7EC5C}" type="pres">
      <dgm:prSet presAssocID="{DB096131-CF09-45C7-AD28-0A4BEBEFA900}" presName="parentLin" presStyleCnt="0"/>
      <dgm:spPr/>
    </dgm:pt>
    <dgm:pt modelId="{43709295-4B50-4FC0-905F-FDB180C455FB}" type="pres">
      <dgm:prSet presAssocID="{DB096131-CF09-45C7-AD28-0A4BEBEFA900}" presName="parentLeftMargin" presStyleLbl="node1" presStyleIdx="0" presStyleCnt="3"/>
      <dgm:spPr/>
    </dgm:pt>
    <dgm:pt modelId="{D350ED77-12AA-409D-A048-E53666FD232D}" type="pres">
      <dgm:prSet presAssocID="{DB096131-CF09-45C7-AD28-0A4BEBEFA900}" presName="parentText" presStyleLbl="node1" presStyleIdx="1" presStyleCnt="3" custScaleX="121212" custScaleY="1570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6C59DC-7658-44DF-AD60-253D0D78B0DB}" type="pres">
      <dgm:prSet presAssocID="{DB096131-CF09-45C7-AD28-0A4BEBEFA900}" presName="negativeSpace" presStyleCnt="0"/>
      <dgm:spPr/>
    </dgm:pt>
    <dgm:pt modelId="{E49CAE9A-8523-41F0-AC98-75FD67C829BC}" type="pres">
      <dgm:prSet presAssocID="{DB096131-CF09-45C7-AD28-0A4BEBEFA900}" presName="childText" presStyleLbl="conFgAcc1" presStyleIdx="1" presStyleCnt="3">
        <dgm:presLayoutVars>
          <dgm:bulletEnabled val="1"/>
        </dgm:presLayoutVars>
      </dgm:prSet>
      <dgm:spPr/>
    </dgm:pt>
    <dgm:pt modelId="{C8032E23-47F1-43BA-B198-6CA1413340EC}" type="pres">
      <dgm:prSet presAssocID="{6BF82571-C1D7-4E9C-8692-AE2C55823041}" presName="spaceBetweenRectangles" presStyleCnt="0"/>
      <dgm:spPr/>
    </dgm:pt>
    <dgm:pt modelId="{C138158E-BBF1-4C39-A05C-BD784071B789}" type="pres">
      <dgm:prSet presAssocID="{B53F49E8-3150-4324-A998-DA3D4723DF3B}" presName="parentLin" presStyleCnt="0"/>
      <dgm:spPr/>
    </dgm:pt>
    <dgm:pt modelId="{298606F7-D171-41AF-B17D-1C3230EB49D6}" type="pres">
      <dgm:prSet presAssocID="{B53F49E8-3150-4324-A998-DA3D4723DF3B}" presName="parentLeftMargin" presStyleLbl="node1" presStyleIdx="1" presStyleCnt="3"/>
      <dgm:spPr/>
    </dgm:pt>
    <dgm:pt modelId="{9D23C569-3C74-4B49-B55F-E152CA826135}" type="pres">
      <dgm:prSet presAssocID="{B53F49E8-3150-4324-A998-DA3D4723DF3B}" presName="parentText" presStyleLbl="node1" presStyleIdx="2" presStyleCnt="3" custScaleX="120887" custScaleY="1731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29F93D-540C-4D82-B42B-73245856B4F6}" type="pres">
      <dgm:prSet presAssocID="{B53F49E8-3150-4324-A998-DA3D4723DF3B}" presName="negativeSpace" presStyleCnt="0"/>
      <dgm:spPr/>
    </dgm:pt>
    <dgm:pt modelId="{3A31D726-D0EA-496A-A30D-99565F41107E}" type="pres">
      <dgm:prSet presAssocID="{B53F49E8-3150-4324-A998-DA3D4723DF3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4C97B23-6955-4DD0-8AFC-19DAF1F47264}" type="presOf" srcId="{66ADAD73-8A57-4DC9-8255-B4DDA12DD1D4}" destId="{CE79FC9A-76F6-4469-8F59-80610531FEE8}" srcOrd="0" destOrd="0" presId="urn:microsoft.com/office/officeart/2005/8/layout/list1"/>
    <dgm:cxn modelId="{EF8D9F31-C6F1-4EC5-8F6A-765424FD1381}" srcId="{C51261DC-FE38-479A-A1C0-05F3A5F799FC}" destId="{66ADAD73-8A57-4DC9-8255-B4DDA12DD1D4}" srcOrd="0" destOrd="0" parTransId="{40875887-2FA2-4D70-AA22-0D2828E64A4E}" sibTransId="{CB832A22-1B93-4FA6-BDB6-960589DF0E86}"/>
    <dgm:cxn modelId="{9F6CA0BC-857E-40C3-A7ED-66FEC0E5DD5F}" srcId="{C51261DC-FE38-479A-A1C0-05F3A5F799FC}" destId="{B53F49E8-3150-4324-A998-DA3D4723DF3B}" srcOrd="2" destOrd="0" parTransId="{F6389D93-399D-4FB5-91FC-7598935DEE77}" sibTransId="{E2045366-1ED0-4CB5-82F4-F24C60A3B876}"/>
    <dgm:cxn modelId="{59F7972C-441B-48C9-A837-4BD5E002EC5C}" type="presOf" srcId="{66ADAD73-8A57-4DC9-8255-B4DDA12DD1D4}" destId="{3A587B54-D308-4267-9C7F-DA3C090A9A42}" srcOrd="1" destOrd="0" presId="urn:microsoft.com/office/officeart/2005/8/layout/list1"/>
    <dgm:cxn modelId="{993A8C00-CA04-4739-A55D-249EF4E45E30}" srcId="{C51261DC-FE38-479A-A1C0-05F3A5F799FC}" destId="{DB096131-CF09-45C7-AD28-0A4BEBEFA900}" srcOrd="1" destOrd="0" parTransId="{4B731952-52DD-401E-99E9-282F651C5B65}" sibTransId="{6BF82571-C1D7-4E9C-8692-AE2C55823041}"/>
    <dgm:cxn modelId="{58549FC1-B3E8-4C62-A976-66DE43F7E9E1}" type="presOf" srcId="{B53F49E8-3150-4324-A998-DA3D4723DF3B}" destId="{298606F7-D171-41AF-B17D-1C3230EB49D6}" srcOrd="0" destOrd="0" presId="urn:microsoft.com/office/officeart/2005/8/layout/list1"/>
    <dgm:cxn modelId="{EEB10111-7576-48D3-B60D-0E59134C8CD7}" type="presOf" srcId="{B53F49E8-3150-4324-A998-DA3D4723DF3B}" destId="{9D23C569-3C74-4B49-B55F-E152CA826135}" srcOrd="1" destOrd="0" presId="urn:microsoft.com/office/officeart/2005/8/layout/list1"/>
    <dgm:cxn modelId="{4486FEEF-33E9-4ED8-B3D5-16F7027104EF}" type="presOf" srcId="{C51261DC-FE38-479A-A1C0-05F3A5F799FC}" destId="{0611542E-8682-4F74-8C49-684E2D477851}" srcOrd="0" destOrd="0" presId="urn:microsoft.com/office/officeart/2005/8/layout/list1"/>
    <dgm:cxn modelId="{9FECC694-8E89-44C8-AA86-72A28F8DA4C8}" type="presOf" srcId="{DB096131-CF09-45C7-AD28-0A4BEBEFA900}" destId="{43709295-4B50-4FC0-905F-FDB180C455FB}" srcOrd="0" destOrd="0" presId="urn:microsoft.com/office/officeart/2005/8/layout/list1"/>
    <dgm:cxn modelId="{C6B91DF4-C6CC-4944-8D42-6E0390100BCC}" type="presOf" srcId="{DB096131-CF09-45C7-AD28-0A4BEBEFA900}" destId="{D350ED77-12AA-409D-A048-E53666FD232D}" srcOrd="1" destOrd="0" presId="urn:microsoft.com/office/officeart/2005/8/layout/list1"/>
    <dgm:cxn modelId="{264A2413-FC94-4F08-9A3F-9EB0FB56341B}" type="presParOf" srcId="{0611542E-8682-4F74-8C49-684E2D477851}" destId="{9E45050D-A69F-4559-A824-8A1DEC35BD9B}" srcOrd="0" destOrd="0" presId="urn:microsoft.com/office/officeart/2005/8/layout/list1"/>
    <dgm:cxn modelId="{69B84FB8-6385-4F1A-95F0-D06AECD8A2EC}" type="presParOf" srcId="{9E45050D-A69F-4559-A824-8A1DEC35BD9B}" destId="{CE79FC9A-76F6-4469-8F59-80610531FEE8}" srcOrd="0" destOrd="0" presId="urn:microsoft.com/office/officeart/2005/8/layout/list1"/>
    <dgm:cxn modelId="{52452C21-5319-4B7A-AF85-5BD1A29E8C76}" type="presParOf" srcId="{9E45050D-A69F-4559-A824-8A1DEC35BD9B}" destId="{3A587B54-D308-4267-9C7F-DA3C090A9A42}" srcOrd="1" destOrd="0" presId="urn:microsoft.com/office/officeart/2005/8/layout/list1"/>
    <dgm:cxn modelId="{5484A844-60F8-4D58-A679-B453433EE4A4}" type="presParOf" srcId="{0611542E-8682-4F74-8C49-684E2D477851}" destId="{308367CF-821C-43BD-9571-D167734D9F34}" srcOrd="1" destOrd="0" presId="urn:microsoft.com/office/officeart/2005/8/layout/list1"/>
    <dgm:cxn modelId="{E6219B9B-6FCE-4FFF-80AC-2131F1723BEE}" type="presParOf" srcId="{0611542E-8682-4F74-8C49-684E2D477851}" destId="{C88E1CDC-CC6F-4D16-A14C-ABE7D8A78655}" srcOrd="2" destOrd="0" presId="urn:microsoft.com/office/officeart/2005/8/layout/list1"/>
    <dgm:cxn modelId="{75859B75-6339-4AE4-AFAD-46DABC2408E2}" type="presParOf" srcId="{0611542E-8682-4F74-8C49-684E2D477851}" destId="{C0546A29-1B9C-4D7C-9825-C14D0FD0383B}" srcOrd="3" destOrd="0" presId="urn:microsoft.com/office/officeart/2005/8/layout/list1"/>
    <dgm:cxn modelId="{44FB9BF0-F64A-4D1B-B25E-56EAC3A4AB61}" type="presParOf" srcId="{0611542E-8682-4F74-8C49-684E2D477851}" destId="{73ADD2F0-93A0-4699-8D3F-EB751BB7EC5C}" srcOrd="4" destOrd="0" presId="urn:microsoft.com/office/officeart/2005/8/layout/list1"/>
    <dgm:cxn modelId="{3740A9C5-AAA9-489B-9698-C5051E701863}" type="presParOf" srcId="{73ADD2F0-93A0-4699-8D3F-EB751BB7EC5C}" destId="{43709295-4B50-4FC0-905F-FDB180C455FB}" srcOrd="0" destOrd="0" presId="urn:microsoft.com/office/officeart/2005/8/layout/list1"/>
    <dgm:cxn modelId="{98E766C6-2270-44D0-91D9-D180CB683574}" type="presParOf" srcId="{73ADD2F0-93A0-4699-8D3F-EB751BB7EC5C}" destId="{D350ED77-12AA-409D-A048-E53666FD232D}" srcOrd="1" destOrd="0" presId="urn:microsoft.com/office/officeart/2005/8/layout/list1"/>
    <dgm:cxn modelId="{E503BBBC-0147-418E-A346-AF612B7DED96}" type="presParOf" srcId="{0611542E-8682-4F74-8C49-684E2D477851}" destId="{0D6C59DC-7658-44DF-AD60-253D0D78B0DB}" srcOrd="5" destOrd="0" presId="urn:microsoft.com/office/officeart/2005/8/layout/list1"/>
    <dgm:cxn modelId="{B0CBDD75-E609-47AD-977F-B39EF3425022}" type="presParOf" srcId="{0611542E-8682-4F74-8C49-684E2D477851}" destId="{E49CAE9A-8523-41F0-AC98-75FD67C829BC}" srcOrd="6" destOrd="0" presId="urn:microsoft.com/office/officeart/2005/8/layout/list1"/>
    <dgm:cxn modelId="{CD1D351F-1D07-4528-85A1-0808FB4A5F98}" type="presParOf" srcId="{0611542E-8682-4F74-8C49-684E2D477851}" destId="{C8032E23-47F1-43BA-B198-6CA1413340EC}" srcOrd="7" destOrd="0" presId="urn:microsoft.com/office/officeart/2005/8/layout/list1"/>
    <dgm:cxn modelId="{55DF7D6E-E988-44AB-AC8A-E28B7BB16B67}" type="presParOf" srcId="{0611542E-8682-4F74-8C49-684E2D477851}" destId="{C138158E-BBF1-4C39-A05C-BD784071B789}" srcOrd="8" destOrd="0" presId="urn:microsoft.com/office/officeart/2005/8/layout/list1"/>
    <dgm:cxn modelId="{CE61E052-7E77-4709-B370-9E61CFBCD606}" type="presParOf" srcId="{C138158E-BBF1-4C39-A05C-BD784071B789}" destId="{298606F7-D171-41AF-B17D-1C3230EB49D6}" srcOrd="0" destOrd="0" presId="urn:microsoft.com/office/officeart/2005/8/layout/list1"/>
    <dgm:cxn modelId="{D85FBE64-FE9D-4D9B-826F-879D9E1E1704}" type="presParOf" srcId="{C138158E-BBF1-4C39-A05C-BD784071B789}" destId="{9D23C569-3C74-4B49-B55F-E152CA826135}" srcOrd="1" destOrd="0" presId="urn:microsoft.com/office/officeart/2005/8/layout/list1"/>
    <dgm:cxn modelId="{49D1CF5C-6E7F-4B59-8EFA-841A81D19E66}" type="presParOf" srcId="{0611542E-8682-4F74-8C49-684E2D477851}" destId="{3329F93D-540C-4D82-B42B-73245856B4F6}" srcOrd="9" destOrd="0" presId="urn:microsoft.com/office/officeart/2005/8/layout/list1"/>
    <dgm:cxn modelId="{928C8CC1-1B9C-4F75-8A17-BD4D2170AED4}" type="presParOf" srcId="{0611542E-8682-4F74-8C49-684E2D477851}" destId="{3A31D726-D0EA-496A-A30D-99565F41107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13432-8096-4CED-80F3-97D5BD10F871}">
      <dsp:nvSpPr>
        <dsp:cNvPr id="0" name=""/>
        <dsp:cNvSpPr/>
      </dsp:nvSpPr>
      <dsp:spPr>
        <a:xfrm>
          <a:off x="0" y="426888"/>
          <a:ext cx="8435280" cy="10434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671" tIns="520700" rIns="654671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/>
            <a:t>Предметная образовательная деятельность</a:t>
          </a:r>
          <a:endParaRPr lang="ru-RU" sz="2400" kern="1200" dirty="0"/>
        </a:p>
      </dsp:txBody>
      <dsp:txXfrm>
        <a:off x="0" y="426888"/>
        <a:ext cx="8435280" cy="1043437"/>
      </dsp:txXfrm>
    </dsp:sp>
    <dsp:sp modelId="{B568144D-8AE7-4DF4-99F2-C59D19140881}">
      <dsp:nvSpPr>
        <dsp:cNvPr id="0" name=""/>
        <dsp:cNvSpPr/>
      </dsp:nvSpPr>
      <dsp:spPr>
        <a:xfrm>
          <a:off x="421764" y="57888"/>
          <a:ext cx="5904696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183" tIns="0" rIns="22318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НОМИНАЦИЯ 1</a:t>
          </a:r>
        </a:p>
      </dsp:txBody>
      <dsp:txXfrm>
        <a:off x="457790" y="93914"/>
        <a:ext cx="5832644" cy="665948"/>
      </dsp:txXfrm>
    </dsp:sp>
    <dsp:sp modelId="{2299C522-2BF2-4EEB-8F1D-9E43AD10ABB6}">
      <dsp:nvSpPr>
        <dsp:cNvPr id="0" name=""/>
        <dsp:cNvSpPr/>
      </dsp:nvSpPr>
      <dsp:spPr>
        <a:xfrm>
          <a:off x="0" y="1974326"/>
          <a:ext cx="8435280" cy="10434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671" tIns="520700" rIns="654671" bIns="170688" numCol="1" spcCol="1270" anchor="t" anchorCtr="0">
          <a:noAutofit/>
        </a:bodyPr>
        <a:lstStyle/>
        <a:p>
          <a:pPr marL="285750" lvl="1" indent="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/>
            <a:t> Социально-воспитательная деятельность</a:t>
          </a:r>
          <a:endParaRPr lang="ru-RU" sz="2400" kern="1200" dirty="0"/>
        </a:p>
      </dsp:txBody>
      <dsp:txXfrm>
        <a:off x="0" y="1974326"/>
        <a:ext cx="8435280" cy="1043437"/>
      </dsp:txXfrm>
    </dsp:sp>
    <dsp:sp modelId="{7586FA77-1DAC-44D0-9895-7566B0E7E65F}">
      <dsp:nvSpPr>
        <dsp:cNvPr id="0" name=""/>
        <dsp:cNvSpPr/>
      </dsp:nvSpPr>
      <dsp:spPr>
        <a:xfrm>
          <a:off x="421764" y="1605326"/>
          <a:ext cx="5904696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183" tIns="0" rIns="22318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НОМИНАЦИЯ 2</a:t>
          </a:r>
          <a:endParaRPr lang="ru-RU" sz="2400" kern="1200" dirty="0"/>
        </a:p>
      </dsp:txBody>
      <dsp:txXfrm>
        <a:off x="457790" y="1641352"/>
        <a:ext cx="5832644" cy="665948"/>
      </dsp:txXfrm>
    </dsp:sp>
    <dsp:sp modelId="{31A1645C-4DBB-4AE0-850F-B196A3B18B38}">
      <dsp:nvSpPr>
        <dsp:cNvPr id="0" name=""/>
        <dsp:cNvSpPr/>
      </dsp:nvSpPr>
      <dsp:spPr>
        <a:xfrm>
          <a:off x="0" y="3521763"/>
          <a:ext cx="8435280" cy="1417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671" tIns="520700" rIns="654671" bIns="17780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/>
            <a:t> Психолого-педагогическое сопровождение обучающихся</a:t>
          </a:r>
          <a:endParaRPr lang="ru-RU" sz="2500" kern="1200" dirty="0"/>
        </a:p>
      </dsp:txBody>
      <dsp:txXfrm>
        <a:off x="0" y="3521763"/>
        <a:ext cx="8435280" cy="1417500"/>
      </dsp:txXfrm>
    </dsp:sp>
    <dsp:sp modelId="{C9653C80-D778-4742-86BD-A4D5B263E377}">
      <dsp:nvSpPr>
        <dsp:cNvPr id="0" name=""/>
        <dsp:cNvSpPr/>
      </dsp:nvSpPr>
      <dsp:spPr>
        <a:xfrm>
          <a:off x="421764" y="3152763"/>
          <a:ext cx="5904696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183" tIns="0" rIns="22318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НОМИНАЦИЯ 3</a:t>
          </a:r>
          <a:endParaRPr lang="ru-RU" sz="2400" kern="1200" dirty="0"/>
        </a:p>
      </dsp:txBody>
      <dsp:txXfrm>
        <a:off x="457790" y="3188789"/>
        <a:ext cx="5832644" cy="665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BED97A-8C26-468B-ADB8-A2C3550627C6}">
      <dsp:nvSpPr>
        <dsp:cNvPr id="0" name=""/>
        <dsp:cNvSpPr/>
      </dsp:nvSpPr>
      <dsp:spPr>
        <a:xfrm>
          <a:off x="4272756" y="2338786"/>
          <a:ext cx="3023006" cy="524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2326"/>
              </a:lnTo>
              <a:lnTo>
                <a:pt x="3023006" y="262326"/>
              </a:lnTo>
              <a:lnTo>
                <a:pt x="3023006" y="5246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7DC6E2-DE6A-4F81-82E3-18F1344DBDA9}">
      <dsp:nvSpPr>
        <dsp:cNvPr id="0" name=""/>
        <dsp:cNvSpPr/>
      </dsp:nvSpPr>
      <dsp:spPr>
        <a:xfrm>
          <a:off x="4227036" y="2338786"/>
          <a:ext cx="91440" cy="5246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46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8CBE5C-DEA5-4EB0-B955-0C9E86BDB5B8}">
      <dsp:nvSpPr>
        <dsp:cNvPr id="0" name=""/>
        <dsp:cNvSpPr/>
      </dsp:nvSpPr>
      <dsp:spPr>
        <a:xfrm>
          <a:off x="1249749" y="2338786"/>
          <a:ext cx="3023006" cy="524653"/>
        </a:xfrm>
        <a:custGeom>
          <a:avLst/>
          <a:gdLst/>
          <a:ahLst/>
          <a:cxnLst/>
          <a:rect l="0" t="0" r="0" b="0"/>
          <a:pathLst>
            <a:path>
              <a:moveTo>
                <a:pt x="3023006" y="0"/>
              </a:moveTo>
              <a:lnTo>
                <a:pt x="3023006" y="262326"/>
              </a:lnTo>
              <a:lnTo>
                <a:pt x="0" y="262326"/>
              </a:lnTo>
              <a:lnTo>
                <a:pt x="0" y="5246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BAE82C-54E3-49CF-972A-903DAC12E084}">
      <dsp:nvSpPr>
        <dsp:cNvPr id="0" name=""/>
        <dsp:cNvSpPr/>
      </dsp:nvSpPr>
      <dsp:spPr>
        <a:xfrm>
          <a:off x="879643" y="70445"/>
          <a:ext cx="6786224" cy="22683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 </a:t>
          </a:r>
          <a:r>
            <a:rPr lang="ru-RU" sz="2500" b="1" kern="1200" dirty="0" smtClean="0"/>
            <a:t>Комплекс </a:t>
          </a:r>
          <a:r>
            <a:rPr lang="ru-RU" sz="2500" b="1" kern="1200" dirty="0" smtClean="0"/>
            <a:t>условий для успешного обучения и психологического развития ребенка </a:t>
          </a:r>
          <a:br>
            <a:rPr lang="ru-RU" sz="2500" b="1" kern="1200" dirty="0" smtClean="0"/>
          </a:br>
          <a:r>
            <a:rPr lang="ru-RU" sz="2500" b="1" kern="1200" dirty="0" smtClean="0"/>
            <a:t>в образовательной организации</a:t>
          </a:r>
          <a:endParaRPr lang="ru-RU" sz="2500" b="1" kern="1200" dirty="0"/>
        </a:p>
      </dsp:txBody>
      <dsp:txXfrm>
        <a:off x="879643" y="70445"/>
        <a:ext cx="6786224" cy="2268341"/>
      </dsp:txXfrm>
    </dsp:sp>
    <dsp:sp modelId="{DE11589D-85E3-47CC-8D70-876412BF20B1}">
      <dsp:nvSpPr>
        <dsp:cNvPr id="0" name=""/>
        <dsp:cNvSpPr/>
      </dsp:nvSpPr>
      <dsp:spPr>
        <a:xfrm>
          <a:off x="573" y="2863440"/>
          <a:ext cx="2498352" cy="12491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Нормативное развитие ребенка</a:t>
          </a:r>
          <a:endParaRPr lang="ru-RU" sz="2500" b="1" kern="1200" dirty="0"/>
        </a:p>
      </dsp:txBody>
      <dsp:txXfrm>
        <a:off x="573" y="2863440"/>
        <a:ext cx="2498352" cy="1249176"/>
      </dsp:txXfrm>
    </dsp:sp>
    <dsp:sp modelId="{7FA8F4DF-E258-455A-9FC5-DA17567A8DFB}">
      <dsp:nvSpPr>
        <dsp:cNvPr id="0" name=""/>
        <dsp:cNvSpPr/>
      </dsp:nvSpPr>
      <dsp:spPr>
        <a:xfrm>
          <a:off x="3023579" y="2863440"/>
          <a:ext cx="2498352" cy="12491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Освоение образовательной программы</a:t>
          </a:r>
          <a:endParaRPr lang="ru-RU" sz="2500" b="1" kern="1200" dirty="0"/>
        </a:p>
      </dsp:txBody>
      <dsp:txXfrm>
        <a:off x="3023579" y="2863440"/>
        <a:ext cx="2498352" cy="1249176"/>
      </dsp:txXfrm>
    </dsp:sp>
    <dsp:sp modelId="{F06243D8-4253-40BC-B94C-BCEC8EB59CCD}">
      <dsp:nvSpPr>
        <dsp:cNvPr id="0" name=""/>
        <dsp:cNvSpPr/>
      </dsp:nvSpPr>
      <dsp:spPr>
        <a:xfrm>
          <a:off x="6046586" y="2863440"/>
          <a:ext cx="2498352" cy="12491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Создание адаптивной среды</a:t>
          </a:r>
          <a:endParaRPr lang="ru-RU" sz="2500" b="1" kern="1200" dirty="0"/>
        </a:p>
      </dsp:txBody>
      <dsp:txXfrm>
        <a:off x="6046586" y="2863440"/>
        <a:ext cx="2498352" cy="12491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FD1DBD-B2DB-4524-953B-6D9C2416F093}">
      <dsp:nvSpPr>
        <dsp:cNvPr id="0" name=""/>
        <dsp:cNvSpPr/>
      </dsp:nvSpPr>
      <dsp:spPr>
        <a:xfrm>
          <a:off x="2642080" y="1053"/>
          <a:ext cx="3071847" cy="9315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Психолого-педагогическая диагностика</a:t>
          </a:r>
          <a:endParaRPr lang="ru-RU" sz="2000" b="1" kern="1200" dirty="0"/>
        </a:p>
      </dsp:txBody>
      <dsp:txXfrm>
        <a:off x="2687553" y="46526"/>
        <a:ext cx="2980901" cy="840577"/>
      </dsp:txXfrm>
    </dsp:sp>
    <dsp:sp modelId="{E8B6A85F-666C-47A8-AA6A-443FA19B8B96}">
      <dsp:nvSpPr>
        <dsp:cNvPr id="0" name=""/>
        <dsp:cNvSpPr/>
      </dsp:nvSpPr>
      <dsp:spPr>
        <a:xfrm>
          <a:off x="2572841" y="859790"/>
          <a:ext cx="4394961" cy="4394961"/>
        </a:xfrm>
        <a:custGeom>
          <a:avLst/>
          <a:gdLst/>
          <a:ahLst/>
          <a:cxnLst/>
          <a:rect l="0" t="0" r="0" b="0"/>
          <a:pathLst>
            <a:path>
              <a:moveTo>
                <a:pt x="2763697" y="74200"/>
              </a:moveTo>
              <a:arcTo wR="2197480" hR="2197480" stAng="17095898" swAng="84736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17C5FE-EFF5-41A9-A2F8-EAFF320C43E2}">
      <dsp:nvSpPr>
        <dsp:cNvPr id="0" name=""/>
        <dsp:cNvSpPr/>
      </dsp:nvSpPr>
      <dsp:spPr>
        <a:xfrm>
          <a:off x="5483764" y="1139005"/>
          <a:ext cx="3023523" cy="9315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Психологическая профилактика</a:t>
          </a:r>
          <a:endParaRPr lang="ru-RU" sz="2000" b="1" kern="1200" dirty="0"/>
        </a:p>
      </dsp:txBody>
      <dsp:txXfrm>
        <a:off x="5529237" y="1184478"/>
        <a:ext cx="2932577" cy="840577"/>
      </dsp:txXfrm>
    </dsp:sp>
    <dsp:sp modelId="{9639F416-E099-45DC-B07C-3C4008314F6E}">
      <dsp:nvSpPr>
        <dsp:cNvPr id="0" name=""/>
        <dsp:cNvSpPr/>
      </dsp:nvSpPr>
      <dsp:spPr>
        <a:xfrm>
          <a:off x="2734691" y="-74063"/>
          <a:ext cx="4394961" cy="4394961"/>
        </a:xfrm>
        <a:custGeom>
          <a:avLst/>
          <a:gdLst/>
          <a:ahLst/>
          <a:cxnLst/>
          <a:rect l="0" t="0" r="0" b="0"/>
          <a:pathLst>
            <a:path>
              <a:moveTo>
                <a:pt x="4394535" y="2154189"/>
              </a:moveTo>
              <a:arcTo wR="2197480" hR="2197480" stAng="21532270" swAng="148399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0D6B05-159E-4D37-868E-DDEC9A16E236}">
      <dsp:nvSpPr>
        <dsp:cNvPr id="0" name=""/>
        <dsp:cNvSpPr/>
      </dsp:nvSpPr>
      <dsp:spPr>
        <a:xfrm>
          <a:off x="5177264" y="3012121"/>
          <a:ext cx="3330023" cy="9315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Экспертиза и проектирование образовательной среды</a:t>
          </a:r>
          <a:endParaRPr lang="ru-RU" sz="2000" b="1" kern="1200" dirty="0"/>
        </a:p>
      </dsp:txBody>
      <dsp:txXfrm>
        <a:off x="5222737" y="3057594"/>
        <a:ext cx="3239077" cy="840577"/>
      </dsp:txXfrm>
    </dsp:sp>
    <dsp:sp modelId="{BD970BF9-3B20-401E-8FAF-BDB88C7FE3F2}">
      <dsp:nvSpPr>
        <dsp:cNvPr id="0" name=""/>
        <dsp:cNvSpPr/>
      </dsp:nvSpPr>
      <dsp:spPr>
        <a:xfrm>
          <a:off x="2376723" y="1838"/>
          <a:ext cx="4394961" cy="4394961"/>
        </a:xfrm>
        <a:custGeom>
          <a:avLst/>
          <a:gdLst/>
          <a:ahLst/>
          <a:cxnLst/>
          <a:rect l="0" t="0" r="0" b="0"/>
          <a:pathLst>
            <a:path>
              <a:moveTo>
                <a:pt x="3527384" y="3946845"/>
              </a:moveTo>
              <a:arcTo wR="2197480" hR="2197480" stAng="3165429" swAng="128145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112711-1DA5-4C51-A1B4-F5F5A072779B}">
      <dsp:nvSpPr>
        <dsp:cNvPr id="0" name=""/>
        <dsp:cNvSpPr/>
      </dsp:nvSpPr>
      <dsp:spPr>
        <a:xfrm>
          <a:off x="2781655" y="4315141"/>
          <a:ext cx="2908931" cy="9315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Коррекционно-развивающая работа </a:t>
          </a:r>
          <a:endParaRPr lang="ru-RU" sz="2200" b="1" kern="1200" dirty="0"/>
        </a:p>
      </dsp:txBody>
      <dsp:txXfrm>
        <a:off x="2827128" y="4360614"/>
        <a:ext cx="2817985" cy="840577"/>
      </dsp:txXfrm>
    </dsp:sp>
    <dsp:sp modelId="{1BB74CD8-2B2A-4997-99FB-94E21D09D87A}">
      <dsp:nvSpPr>
        <dsp:cNvPr id="0" name=""/>
        <dsp:cNvSpPr/>
      </dsp:nvSpPr>
      <dsp:spPr>
        <a:xfrm>
          <a:off x="1815859" y="21148"/>
          <a:ext cx="4394961" cy="4394961"/>
        </a:xfrm>
        <a:custGeom>
          <a:avLst/>
          <a:gdLst/>
          <a:ahLst/>
          <a:cxnLst/>
          <a:rect l="0" t="0" r="0" b="0"/>
          <a:pathLst>
            <a:path>
              <a:moveTo>
                <a:pt x="1531446" y="4291596"/>
              </a:moveTo>
              <a:arcTo wR="2197480" hR="2197480" stAng="6458597" swAng="122575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1AE53B-026F-4719-858F-D1128964FEC0}">
      <dsp:nvSpPr>
        <dsp:cNvPr id="0" name=""/>
        <dsp:cNvSpPr/>
      </dsp:nvSpPr>
      <dsp:spPr>
        <a:xfrm>
          <a:off x="257026" y="3012115"/>
          <a:ext cx="3027464" cy="9315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Психолого-педагогическое просвещение</a:t>
          </a:r>
          <a:endParaRPr lang="ru-RU" sz="2000" b="1" kern="1200" dirty="0"/>
        </a:p>
      </dsp:txBody>
      <dsp:txXfrm>
        <a:off x="302499" y="3057588"/>
        <a:ext cx="2936518" cy="840577"/>
      </dsp:txXfrm>
    </dsp:sp>
    <dsp:sp modelId="{BB7325CB-C144-4CD4-AAD4-661466A9123D}">
      <dsp:nvSpPr>
        <dsp:cNvPr id="0" name=""/>
        <dsp:cNvSpPr/>
      </dsp:nvSpPr>
      <dsp:spPr>
        <a:xfrm>
          <a:off x="1122700" y="-626107"/>
          <a:ext cx="4394961" cy="4394961"/>
        </a:xfrm>
        <a:custGeom>
          <a:avLst/>
          <a:gdLst/>
          <a:ahLst/>
          <a:cxnLst/>
          <a:rect l="0" t="0" r="0" b="0"/>
          <a:pathLst>
            <a:path>
              <a:moveTo>
                <a:pt x="531829" y="3630842"/>
              </a:moveTo>
              <a:arcTo wR="2197480" hR="2197480" stAng="8357198" swAng="150833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CAE0A9-6B1D-4E03-AC4C-9BD589E28E14}">
      <dsp:nvSpPr>
        <dsp:cNvPr id="0" name=""/>
        <dsp:cNvSpPr/>
      </dsp:nvSpPr>
      <dsp:spPr>
        <a:xfrm>
          <a:off x="0" y="1220449"/>
          <a:ext cx="2639492" cy="9315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Психологическое консультирование</a:t>
          </a:r>
          <a:endParaRPr lang="ru-RU" sz="2000" b="1" kern="1200" dirty="0"/>
        </a:p>
      </dsp:txBody>
      <dsp:txXfrm>
        <a:off x="45473" y="1265922"/>
        <a:ext cx="2548546" cy="840577"/>
      </dsp:txXfrm>
    </dsp:sp>
    <dsp:sp modelId="{4C57D355-8609-46F4-9AB5-548389DF66A5}">
      <dsp:nvSpPr>
        <dsp:cNvPr id="0" name=""/>
        <dsp:cNvSpPr/>
      </dsp:nvSpPr>
      <dsp:spPr>
        <a:xfrm>
          <a:off x="1401596" y="871902"/>
          <a:ext cx="4394961" cy="4394961"/>
        </a:xfrm>
        <a:custGeom>
          <a:avLst/>
          <a:gdLst/>
          <a:ahLst/>
          <a:cxnLst/>
          <a:rect l="0" t="0" r="0" b="0"/>
          <a:pathLst>
            <a:path>
              <a:moveTo>
                <a:pt x="1016071" y="344592"/>
              </a:moveTo>
              <a:arcTo wR="2197480" hR="2197480" stAng="14248695" swAng="113011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C89E03-BDBD-418D-8300-5C2A890A4960}">
      <dsp:nvSpPr>
        <dsp:cNvPr id="0" name=""/>
        <dsp:cNvSpPr/>
      </dsp:nvSpPr>
      <dsp:spPr>
        <a:xfrm>
          <a:off x="3278063" y="1562024"/>
          <a:ext cx="1918275" cy="191827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B72686D-2872-4AF7-993A-7857F6662F7A}">
      <dsp:nvSpPr>
        <dsp:cNvPr id="0" name=""/>
        <dsp:cNvSpPr/>
      </dsp:nvSpPr>
      <dsp:spPr>
        <a:xfrm>
          <a:off x="1943876" y="0"/>
          <a:ext cx="4586648" cy="128798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Мониторинг и </a:t>
          </a:r>
          <a:r>
            <a:rPr lang="ru-RU" sz="2000" b="1" kern="1200" dirty="0"/>
            <a:t>проектирование психологически безопасной и комфортной образовательной среды, разработка программ профилактики насилия в школе </a:t>
          </a:r>
        </a:p>
      </dsp:txBody>
      <dsp:txXfrm>
        <a:off x="1943876" y="0"/>
        <a:ext cx="4586648" cy="1287984"/>
      </dsp:txXfrm>
    </dsp:sp>
    <dsp:sp modelId="{50921F68-D19E-428C-AAAB-2F17BE49DAA3}">
      <dsp:nvSpPr>
        <dsp:cNvPr id="0" name=""/>
        <dsp:cNvSpPr/>
      </dsp:nvSpPr>
      <dsp:spPr>
        <a:xfrm>
          <a:off x="4007775" y="2092016"/>
          <a:ext cx="1918275" cy="191827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BDAF4D5-4915-45B4-8133-B082B5402C3B}">
      <dsp:nvSpPr>
        <dsp:cNvPr id="0" name=""/>
        <dsp:cNvSpPr/>
      </dsp:nvSpPr>
      <dsp:spPr>
        <a:xfrm>
          <a:off x="5619966" y="1340049"/>
          <a:ext cx="3237017" cy="145787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Диагностика и </a:t>
          </a:r>
          <a:r>
            <a:rPr lang="ru-RU" sz="2000" b="1" kern="1200" dirty="0"/>
            <a:t>формирование универсальных учебных действий</a:t>
          </a:r>
        </a:p>
      </dsp:txBody>
      <dsp:txXfrm>
        <a:off x="5619966" y="1340049"/>
        <a:ext cx="3237017" cy="1457879"/>
      </dsp:txXfrm>
    </dsp:sp>
    <dsp:sp modelId="{96D425AE-D7AA-4DF1-81EC-E2C5A39A8903}">
      <dsp:nvSpPr>
        <dsp:cNvPr id="0" name=""/>
        <dsp:cNvSpPr/>
      </dsp:nvSpPr>
      <dsp:spPr>
        <a:xfrm>
          <a:off x="3729241" y="2950307"/>
          <a:ext cx="1918275" cy="191827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49D6892-A694-495A-93F5-E76C7F2C2219}">
      <dsp:nvSpPr>
        <dsp:cNvPr id="0" name=""/>
        <dsp:cNvSpPr/>
      </dsp:nvSpPr>
      <dsp:spPr>
        <a:xfrm>
          <a:off x="5713906" y="3722367"/>
          <a:ext cx="3037277" cy="139760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Организация и </a:t>
          </a:r>
          <a:r>
            <a:rPr lang="ru-RU" sz="2000" b="1" kern="1200" dirty="0"/>
            <a:t>сопровождение проектной и исследовательской деятельности младших школьников</a:t>
          </a:r>
        </a:p>
      </dsp:txBody>
      <dsp:txXfrm>
        <a:off x="5713906" y="3722367"/>
        <a:ext cx="3037277" cy="1397600"/>
      </dsp:txXfrm>
    </dsp:sp>
    <dsp:sp modelId="{71B9BB38-7707-4306-848D-C84657C3BBD4}">
      <dsp:nvSpPr>
        <dsp:cNvPr id="0" name=""/>
        <dsp:cNvSpPr/>
      </dsp:nvSpPr>
      <dsp:spPr>
        <a:xfrm>
          <a:off x="2826884" y="2950307"/>
          <a:ext cx="1918275" cy="191827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C932B75-27E4-4605-8C0E-0E68AC9159BC}">
      <dsp:nvSpPr>
        <dsp:cNvPr id="0" name=""/>
        <dsp:cNvSpPr/>
      </dsp:nvSpPr>
      <dsp:spPr>
        <a:xfrm>
          <a:off x="0" y="3871254"/>
          <a:ext cx="2978564" cy="139760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Психолого-педагогическая </a:t>
          </a:r>
          <a:r>
            <a:rPr lang="ru-RU" sz="2000" b="1" kern="1200" dirty="0"/>
            <a:t>помощь обучающимся </a:t>
          </a:r>
          <a:r>
            <a:rPr lang="ru-RU" sz="2000" b="1" kern="1200" dirty="0" smtClean="0"/>
            <a:t/>
          </a:r>
          <a:br>
            <a:rPr lang="ru-RU" sz="2000" b="1" kern="1200" dirty="0" smtClean="0"/>
          </a:br>
          <a:r>
            <a:rPr lang="ru-RU" sz="2000" b="1" kern="1200" dirty="0" smtClean="0"/>
            <a:t>в </a:t>
          </a:r>
          <a:r>
            <a:rPr lang="ru-RU" sz="2000" b="1" kern="1200" dirty="0"/>
            <a:t>сложных жизненных и личностных ситуациях</a:t>
          </a:r>
        </a:p>
      </dsp:txBody>
      <dsp:txXfrm>
        <a:off x="0" y="3871254"/>
        <a:ext cx="2978564" cy="1397600"/>
      </dsp:txXfrm>
    </dsp:sp>
    <dsp:sp modelId="{DC2D3C1C-3E92-47DE-A10C-027B88616C72}">
      <dsp:nvSpPr>
        <dsp:cNvPr id="0" name=""/>
        <dsp:cNvSpPr/>
      </dsp:nvSpPr>
      <dsp:spPr>
        <a:xfrm>
          <a:off x="2548351" y="2092016"/>
          <a:ext cx="1918275" cy="191827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FD8D637-721E-4974-AD12-15649311ED9F}">
      <dsp:nvSpPr>
        <dsp:cNvPr id="0" name=""/>
        <dsp:cNvSpPr/>
      </dsp:nvSpPr>
      <dsp:spPr>
        <a:xfrm>
          <a:off x="0" y="1323152"/>
          <a:ext cx="2471852" cy="187808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Психолого-педагогическая поддержка </a:t>
          </a:r>
          <a:r>
            <a:rPr lang="ru-RU" sz="2000" b="1" kern="1200" dirty="0"/>
            <a:t>младших школьников особых групп</a:t>
          </a:r>
        </a:p>
      </dsp:txBody>
      <dsp:txXfrm>
        <a:off x="0" y="1323152"/>
        <a:ext cx="2471852" cy="18780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015FED-668A-496D-B010-471D2563E448}">
      <dsp:nvSpPr>
        <dsp:cNvPr id="0" name=""/>
        <dsp:cNvSpPr/>
      </dsp:nvSpPr>
      <dsp:spPr>
        <a:xfrm>
          <a:off x="0" y="98820"/>
          <a:ext cx="2767807" cy="166068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Сопровождение </a:t>
          </a:r>
          <a:r>
            <a:rPr lang="ru-RU" sz="2000" b="1" kern="1200" dirty="0" smtClean="0"/>
            <a:t/>
          </a:r>
          <a:br>
            <a:rPr lang="ru-RU" sz="2000" b="1" kern="1200" dirty="0" smtClean="0"/>
          </a:br>
          <a:r>
            <a:rPr lang="ru-RU" sz="2000" b="1" kern="1200" dirty="0" smtClean="0"/>
            <a:t>в </a:t>
          </a:r>
          <a:r>
            <a:rPr lang="ru-RU" sz="2000" b="1" kern="1200" dirty="0"/>
            <a:t>условиях дистанционного обучения</a:t>
          </a:r>
        </a:p>
      </dsp:txBody>
      <dsp:txXfrm>
        <a:off x="0" y="98820"/>
        <a:ext cx="2767807" cy="1660684"/>
      </dsp:txXfrm>
    </dsp:sp>
    <dsp:sp modelId="{8EAF4731-76C6-4FE2-BCCC-D3B6076471BA}">
      <dsp:nvSpPr>
        <dsp:cNvPr id="0" name=""/>
        <dsp:cNvSpPr/>
      </dsp:nvSpPr>
      <dsp:spPr>
        <a:xfrm>
          <a:off x="3044588" y="98820"/>
          <a:ext cx="2767807" cy="166068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Профилактика </a:t>
          </a:r>
          <a:r>
            <a:rPr lang="ru-RU" sz="2000" b="1" kern="1200" dirty="0" err="1" smtClean="0"/>
            <a:t>булинга</a:t>
          </a:r>
          <a:r>
            <a:rPr lang="ru-RU" sz="2000" b="1" kern="1200" dirty="0" smtClean="0"/>
            <a:t/>
          </a:r>
          <a:br>
            <a:rPr lang="ru-RU" sz="2000" b="1" kern="1200" dirty="0" smtClean="0"/>
          </a:br>
          <a:r>
            <a:rPr lang="ru-RU" sz="2000" b="1" kern="1200" dirty="0" smtClean="0"/>
            <a:t>в </a:t>
          </a:r>
          <a:r>
            <a:rPr lang="ru-RU" sz="2000" b="1" kern="1200" dirty="0" smtClean="0"/>
            <a:t>начальной школе</a:t>
          </a:r>
          <a:endParaRPr lang="ru-RU" sz="2000" b="1" kern="1200" dirty="0"/>
        </a:p>
      </dsp:txBody>
      <dsp:txXfrm>
        <a:off x="3044588" y="98820"/>
        <a:ext cx="2767807" cy="1660684"/>
      </dsp:txXfrm>
    </dsp:sp>
    <dsp:sp modelId="{847FDA73-E4F6-4576-93F6-0B8BE8A9F5A0}">
      <dsp:nvSpPr>
        <dsp:cNvPr id="0" name=""/>
        <dsp:cNvSpPr/>
      </dsp:nvSpPr>
      <dsp:spPr>
        <a:xfrm>
          <a:off x="6089176" y="98820"/>
          <a:ext cx="2767807" cy="166068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Помощь </a:t>
          </a:r>
          <a:br>
            <a:rPr lang="ru-RU" sz="2000" b="1" kern="1200" dirty="0" smtClean="0"/>
          </a:br>
          <a:r>
            <a:rPr lang="ru-RU" sz="2000" b="1" kern="1200" dirty="0" smtClean="0"/>
            <a:t>в </a:t>
          </a:r>
          <a:r>
            <a:rPr lang="ru-RU" sz="2000" b="1" kern="1200" dirty="0"/>
            <a:t>преодолении </a:t>
          </a:r>
          <a:r>
            <a:rPr lang="ru-RU" sz="2000" b="1" kern="1200" dirty="0" smtClean="0"/>
            <a:t>трудностей обучения – </a:t>
          </a:r>
          <a:r>
            <a:rPr lang="ru-RU" sz="2000" b="1" kern="1200" dirty="0" err="1" smtClean="0"/>
            <a:t>дислекции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дисграфии</a:t>
          </a:r>
          <a:endParaRPr lang="ru-RU" sz="2000" b="1" kern="1200" dirty="0"/>
        </a:p>
      </dsp:txBody>
      <dsp:txXfrm>
        <a:off x="6089176" y="98820"/>
        <a:ext cx="2767807" cy="1660684"/>
      </dsp:txXfrm>
    </dsp:sp>
    <dsp:sp modelId="{BF3680C5-6094-4C88-9612-D8308F14911F}">
      <dsp:nvSpPr>
        <dsp:cNvPr id="0" name=""/>
        <dsp:cNvSpPr/>
      </dsp:nvSpPr>
      <dsp:spPr>
        <a:xfrm>
          <a:off x="0" y="2036285"/>
          <a:ext cx="2767807" cy="166068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Психолого-педагогическое </a:t>
          </a:r>
          <a:r>
            <a:rPr lang="ru-RU" sz="2000" b="1" kern="1200" dirty="0"/>
            <a:t>просвещение </a:t>
          </a:r>
          <a:r>
            <a:rPr lang="ru-RU" sz="2000" b="1" kern="1200" dirty="0" smtClean="0"/>
            <a:t>родителей и педагогов</a:t>
          </a:r>
          <a:endParaRPr lang="ru-RU" sz="2000" b="1" kern="1200" dirty="0"/>
        </a:p>
      </dsp:txBody>
      <dsp:txXfrm>
        <a:off x="0" y="2036285"/>
        <a:ext cx="2767807" cy="1660684"/>
      </dsp:txXfrm>
    </dsp:sp>
    <dsp:sp modelId="{146D9D25-4FFF-4BAF-80E3-A7323F6ABA15}">
      <dsp:nvSpPr>
        <dsp:cNvPr id="0" name=""/>
        <dsp:cNvSpPr/>
      </dsp:nvSpPr>
      <dsp:spPr>
        <a:xfrm>
          <a:off x="3044588" y="2036285"/>
          <a:ext cx="2767807" cy="166068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Психолого-педагогическая коррекция нарушений </a:t>
          </a:r>
          <a:endParaRPr lang="ru-RU" sz="2200" b="1" kern="1200" dirty="0"/>
        </a:p>
      </dsp:txBody>
      <dsp:txXfrm>
        <a:off x="3044588" y="2036285"/>
        <a:ext cx="2767807" cy="1660684"/>
      </dsp:txXfrm>
    </dsp:sp>
    <dsp:sp modelId="{846E7ADA-22A3-4FD5-B947-DE879AED43E8}">
      <dsp:nvSpPr>
        <dsp:cNvPr id="0" name=""/>
        <dsp:cNvSpPr/>
      </dsp:nvSpPr>
      <dsp:spPr>
        <a:xfrm>
          <a:off x="6089176" y="2036285"/>
          <a:ext cx="2767807" cy="166068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Дифференциация и индивидуализация </a:t>
          </a:r>
          <a:r>
            <a:rPr lang="ru-RU" sz="2000" b="1" kern="1200" dirty="0"/>
            <a:t>образовательного </a:t>
          </a:r>
          <a:r>
            <a:rPr lang="ru-RU" sz="2000" b="1" kern="1200" dirty="0" smtClean="0"/>
            <a:t>процесса</a:t>
          </a:r>
          <a:endParaRPr lang="ru-RU" sz="2000" b="1" kern="1200" dirty="0"/>
        </a:p>
      </dsp:txBody>
      <dsp:txXfrm>
        <a:off x="6089176" y="2036285"/>
        <a:ext cx="2767807" cy="1660684"/>
      </dsp:txXfrm>
    </dsp:sp>
    <dsp:sp modelId="{CE128127-3D61-44CE-8226-B82F2F7A25BA}">
      <dsp:nvSpPr>
        <dsp:cNvPr id="0" name=""/>
        <dsp:cNvSpPr/>
      </dsp:nvSpPr>
      <dsp:spPr>
        <a:xfrm>
          <a:off x="0" y="3973751"/>
          <a:ext cx="2767807" cy="166068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Психолого-педагогическая помощь мигрантам, </a:t>
          </a:r>
          <a:r>
            <a:rPr lang="ru-RU" sz="2200" b="1" kern="1200" dirty="0" smtClean="0"/>
            <a:t>одаренным и др.</a:t>
          </a:r>
          <a:endParaRPr lang="ru-RU" sz="2200" b="1" kern="1200" dirty="0"/>
        </a:p>
      </dsp:txBody>
      <dsp:txXfrm>
        <a:off x="0" y="3973751"/>
        <a:ext cx="2767807" cy="1660684"/>
      </dsp:txXfrm>
    </dsp:sp>
    <dsp:sp modelId="{C62659AF-268C-4062-A411-FACBD93A6D5E}">
      <dsp:nvSpPr>
        <dsp:cNvPr id="0" name=""/>
        <dsp:cNvSpPr/>
      </dsp:nvSpPr>
      <dsp:spPr>
        <a:xfrm>
          <a:off x="3044588" y="3973751"/>
          <a:ext cx="2767807" cy="166068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err="1" smtClean="0"/>
            <a:t>Тьюторство</a:t>
          </a:r>
          <a:r>
            <a:rPr lang="ru-RU" sz="2200" b="1" kern="1200" dirty="0" smtClean="0"/>
            <a:t> </a:t>
          </a:r>
          <a:r>
            <a:rPr lang="ru-RU" sz="2200" b="1" kern="1200" dirty="0" smtClean="0"/>
            <a:t/>
          </a:r>
          <a:br>
            <a:rPr lang="ru-RU" sz="2200" b="1" kern="1200" dirty="0" smtClean="0"/>
          </a:br>
          <a:r>
            <a:rPr lang="ru-RU" sz="2200" b="1" kern="1200" dirty="0" smtClean="0"/>
            <a:t>в </a:t>
          </a:r>
          <a:r>
            <a:rPr lang="ru-RU" sz="2200" b="1" kern="1200" dirty="0" smtClean="0"/>
            <a:t>начальном </a:t>
          </a:r>
          <a:r>
            <a:rPr lang="ru-RU" sz="2200" b="1" kern="1200" dirty="0" smtClean="0"/>
            <a:t>образовании</a:t>
          </a:r>
          <a:endParaRPr lang="ru-RU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3044588" y="3973751"/>
        <a:ext cx="2767807" cy="1660684"/>
      </dsp:txXfrm>
    </dsp:sp>
    <dsp:sp modelId="{83E75C5B-13E5-4846-81A2-306F5B2F9B15}">
      <dsp:nvSpPr>
        <dsp:cNvPr id="0" name=""/>
        <dsp:cNvSpPr/>
      </dsp:nvSpPr>
      <dsp:spPr>
        <a:xfrm>
          <a:off x="6089176" y="3973750"/>
          <a:ext cx="2767807" cy="166068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Адаптация учащихся с ОВЗ в условиях инклюзивной колы</a:t>
          </a:r>
          <a:endParaRPr lang="ru-RU" sz="2200" b="1" kern="1200" dirty="0"/>
        </a:p>
      </dsp:txBody>
      <dsp:txXfrm>
        <a:off x="6089176" y="3973750"/>
        <a:ext cx="2767807" cy="166068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8E1CDC-CC6F-4D16-A14C-ABE7D8A78655}">
      <dsp:nvSpPr>
        <dsp:cNvPr id="0" name=""/>
        <dsp:cNvSpPr/>
      </dsp:nvSpPr>
      <dsp:spPr>
        <a:xfrm>
          <a:off x="0" y="1083437"/>
          <a:ext cx="843527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587B54-D308-4267-9C7F-DA3C090A9A42}">
      <dsp:nvSpPr>
        <dsp:cNvPr id="0" name=""/>
        <dsp:cNvSpPr/>
      </dsp:nvSpPr>
      <dsp:spPr>
        <a:xfrm>
          <a:off x="421764" y="44468"/>
          <a:ext cx="7013184" cy="14227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183" tIns="0" rIns="22318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Организационно-поисковый этап</a:t>
          </a:r>
          <a:endParaRPr lang="ru-RU" sz="2800" b="1" kern="1200" dirty="0"/>
        </a:p>
      </dsp:txBody>
      <dsp:txXfrm>
        <a:off x="491216" y="113920"/>
        <a:ext cx="6874280" cy="1283824"/>
      </dsp:txXfrm>
    </dsp:sp>
    <dsp:sp modelId="{E49CAE9A-8523-41F0-AC98-75FD67C829BC}">
      <dsp:nvSpPr>
        <dsp:cNvPr id="0" name=""/>
        <dsp:cNvSpPr/>
      </dsp:nvSpPr>
      <dsp:spPr>
        <a:xfrm>
          <a:off x="0" y="2700468"/>
          <a:ext cx="843527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50ED77-12AA-409D-A048-E53666FD232D}">
      <dsp:nvSpPr>
        <dsp:cNvPr id="0" name=""/>
        <dsp:cNvSpPr/>
      </dsp:nvSpPr>
      <dsp:spPr>
        <a:xfrm>
          <a:off x="421764" y="1879037"/>
          <a:ext cx="7157200" cy="12051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183" tIns="0" rIns="22318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Разработка и реализация содержания</a:t>
          </a:r>
          <a:endParaRPr lang="ru-RU" sz="2800" b="1" kern="1200" dirty="0"/>
        </a:p>
      </dsp:txBody>
      <dsp:txXfrm>
        <a:off x="480597" y="1937870"/>
        <a:ext cx="7039534" cy="1087524"/>
      </dsp:txXfrm>
    </dsp:sp>
    <dsp:sp modelId="{3A31D726-D0EA-496A-A30D-99565F41107E}">
      <dsp:nvSpPr>
        <dsp:cNvPr id="0" name=""/>
        <dsp:cNvSpPr/>
      </dsp:nvSpPr>
      <dsp:spPr>
        <a:xfrm>
          <a:off x="0" y="4441499"/>
          <a:ext cx="843527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23C569-3C74-4B49-B55F-E152CA826135}">
      <dsp:nvSpPr>
        <dsp:cNvPr id="0" name=""/>
        <dsp:cNvSpPr/>
      </dsp:nvSpPr>
      <dsp:spPr>
        <a:xfrm>
          <a:off x="421764" y="3496068"/>
          <a:ext cx="7138009" cy="13291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183" tIns="0" rIns="22318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Оценка, обобщение, представление и внедрение результатов</a:t>
          </a:r>
          <a:endParaRPr lang="ru-RU" sz="2800" b="1" kern="1200" dirty="0"/>
        </a:p>
      </dsp:txBody>
      <dsp:txXfrm>
        <a:off x="486650" y="3560954"/>
        <a:ext cx="7008237" cy="1199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F0CC86-A94C-4A69-B318-105AC7A378FE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896FBD-2617-4DA0-8D11-58828C7EB2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580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96FBD-2617-4DA0-8D11-58828C7EB210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220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071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398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069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36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161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777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81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76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783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736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505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A10B3-102D-4C89-A70E-EBB794779B0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461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6.png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7.pn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ippo.mgpu@mail.ru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6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8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920880" cy="4104456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Всероссийская Олимпиада 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педагогов начальной школы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«МОЙ ПЕРВЫЙ УЧИТЕЛЬ-2024»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Разработка </a:t>
            </a:r>
            <a:r>
              <a:rPr lang="ru-RU" sz="3200" b="1" dirty="0">
                <a:solidFill>
                  <a:srgbClr val="002060"/>
                </a:solidFill>
              </a:rPr>
              <a:t>проекта психолого-педагогического сопровождения учащихся начальной </a:t>
            </a:r>
            <a:r>
              <a:rPr lang="ru-RU" sz="3200" b="1" dirty="0" smtClean="0">
                <a:solidFill>
                  <a:srgbClr val="002060"/>
                </a:solidFill>
              </a:rPr>
              <a:t>школы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98512"/>
            <a:ext cx="187220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74" t="33727" r="40246" b="13709"/>
          <a:stretch/>
        </p:blipFill>
        <p:spPr bwMode="auto">
          <a:xfrm>
            <a:off x="179512" y="188640"/>
            <a:ext cx="2304256" cy="200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344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Как определиться?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Логика проекта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204864"/>
            <a:ext cx="4245868" cy="453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Типы проектов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788024" y="2174874"/>
            <a:ext cx="4104456" cy="449448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Научно-исследовательский;</a:t>
            </a:r>
          </a:p>
          <a:p>
            <a:r>
              <a:rPr lang="ru-RU" sz="2800" dirty="0" smtClean="0"/>
              <a:t>Методический;</a:t>
            </a:r>
          </a:p>
          <a:p>
            <a:r>
              <a:rPr lang="ru-RU" sz="2800" dirty="0" smtClean="0"/>
              <a:t>Социально-психологический;</a:t>
            </a:r>
          </a:p>
          <a:p>
            <a:r>
              <a:rPr lang="ru-RU" sz="2800" dirty="0" smtClean="0"/>
              <a:t>Организационно-технический;</a:t>
            </a:r>
          </a:p>
          <a:p>
            <a:r>
              <a:rPr lang="ru-RU" sz="2800" b="1" dirty="0" smtClean="0"/>
              <a:t>Комплексный</a:t>
            </a:r>
            <a:endParaRPr lang="ru-RU" sz="28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11525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081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Основные этапы проекта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1234725"/>
              </p:ext>
            </p:extLst>
          </p:nvPr>
        </p:nvGraphicFramePr>
        <p:xfrm>
          <a:off x="457200" y="1600200"/>
          <a:ext cx="8435280" cy="514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99163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Лидер Олимпиады 2023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8964488" cy="485740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Зорина </a:t>
            </a:r>
            <a:r>
              <a:rPr lang="ru-RU" b="1" dirty="0" smtClean="0"/>
              <a:t>Екатерина Сергеевна</a:t>
            </a:r>
            <a:r>
              <a:rPr lang="ru-RU" dirty="0" smtClean="0"/>
              <a:t>, психолог Школа </a:t>
            </a:r>
            <a:r>
              <a:rPr lang="ru-RU" dirty="0"/>
              <a:t>№ </a:t>
            </a:r>
            <a:r>
              <a:rPr lang="ru-RU" dirty="0" smtClean="0"/>
              <a:t>109, 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/>
              <a:t>Госпитальная школа </a:t>
            </a:r>
            <a:r>
              <a:rPr lang="ru-RU" dirty="0" err="1"/>
              <a:t>УчимЗнаем</a:t>
            </a:r>
            <a:r>
              <a:rPr lang="ru-RU" dirty="0" smtClean="0"/>
              <a:t>», г</a:t>
            </a:r>
            <a:r>
              <a:rPr lang="ru-RU" dirty="0"/>
              <a:t>. Москва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8880"/>
            <a:ext cx="6552728" cy="4368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082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4" y="181913"/>
            <a:ext cx="8684170" cy="16004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Проект «</a:t>
            </a:r>
            <a:r>
              <a:rPr lang="ru-RU" sz="2000" b="1" dirty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</a:t>
            </a:r>
            <a:r>
              <a:rPr lang="en-US" sz="2000" b="1" dirty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OGITO ERGO SUM</a:t>
            </a:r>
            <a:r>
              <a:rPr lang="ru-RU" sz="2000" b="1" dirty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»</a:t>
            </a:r>
          </a:p>
          <a:p>
            <a:r>
              <a:rPr lang="ru-RU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ПРОГРАММА </a:t>
            </a:r>
            <a:r>
              <a:rPr lang="ru-RU" b="1" dirty="0">
                <a:latin typeface="Helvetica" panose="020B0604020202020204" pitchFamily="34" charset="0"/>
                <a:cs typeface="Helvetica" panose="020B0604020202020204" pitchFamily="34" charset="0"/>
              </a:rPr>
              <a:t>ПСИХОЛОГО-ПЕДАГОГИЧЕСКОГО </a:t>
            </a:r>
            <a:r>
              <a:rPr lang="ru-RU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ru-RU" b="1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ru-RU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СОПРОВОЖДЕНИЯ </a:t>
            </a:r>
            <a:r>
              <a:rPr lang="ru-RU" b="1" dirty="0">
                <a:latin typeface="Helvetica" panose="020B0604020202020204" pitchFamily="34" charset="0"/>
                <a:cs typeface="Helvetica" panose="020B0604020202020204" pitchFamily="34" charset="0"/>
              </a:rPr>
              <a:t>ОБУЧАЮЩИХСЯ С ХРОНИЧЕСКИМИ СОМАТИЧЕСКИМИ ЗАБОЛЕВАНИЯМИ</a:t>
            </a:r>
            <a:endParaRPr lang="ru-RU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endParaRPr lang="ru-RU" sz="2400" b="1" dirty="0">
              <a:solidFill>
                <a:srgbClr val="1F97D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6381" y="1514316"/>
            <a:ext cx="840075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F4CF2D3-411D-8248-AB2C-B9BA7F3A5783}"/>
              </a:ext>
            </a:extLst>
          </p:cNvPr>
          <p:cNvSpPr/>
          <p:nvPr/>
        </p:nvSpPr>
        <p:spPr>
          <a:xfrm>
            <a:off x="106381" y="1746096"/>
            <a:ext cx="4299998" cy="3785652"/>
          </a:xfrm>
          <a:prstGeom prst="rect">
            <a:avLst/>
          </a:prstGeom>
          <a:pattFill prst="pct5">
            <a:fgClr>
              <a:srgbClr val="4472C4">
                <a:lumMod val="20000"/>
                <a:lumOff val="80000"/>
              </a:srgbClr>
            </a:fgClr>
            <a:bgClr>
              <a:sysClr val="window" lastClr="FFFFFF"/>
            </a:bgClr>
          </a:pattFill>
          <a:ln>
            <a:solidFill>
              <a:srgbClr val="192D5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Идея проекта!!!</a:t>
            </a:r>
          </a:p>
          <a:p>
            <a:pPr algn="ctr"/>
            <a:r>
              <a:rPr lang="ru-RU" sz="2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«</a:t>
            </a:r>
            <a:r>
              <a:rPr lang="ru-RU" sz="2400" dirty="0" err="1" smtClean="0">
                <a:latin typeface="Helvetica" panose="020B0604020202020204" pitchFamily="34" charset="0"/>
                <a:cs typeface="Helvetica" panose="020B0604020202020204" pitchFamily="34" charset="0"/>
              </a:rPr>
              <a:t>Смыслотехники</a:t>
            </a:r>
            <a:r>
              <a:rPr lang="ru-RU" sz="2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ru-RU" sz="2400" dirty="0">
                <a:latin typeface="Helvetica" panose="020B0604020202020204" pitchFamily="34" charset="0"/>
                <a:cs typeface="Helvetica" panose="020B0604020202020204" pitchFamily="34" charset="0"/>
              </a:rPr>
              <a:t>как инструмент эмоционального включения, ценностного </a:t>
            </a:r>
            <a:r>
              <a:rPr lang="ru-RU" sz="2400" dirty="0" err="1">
                <a:latin typeface="Helvetica" panose="020B0604020202020204" pitchFamily="34" charset="0"/>
                <a:cs typeface="Helvetica" panose="020B0604020202020204" pitchFamily="34" charset="0"/>
              </a:rPr>
              <a:t>опосредования</a:t>
            </a:r>
            <a:r>
              <a:rPr lang="ru-RU" sz="2400" dirty="0">
                <a:latin typeface="Helvetica" panose="020B0604020202020204" pitchFamily="34" charset="0"/>
                <a:cs typeface="Helvetica" panose="020B0604020202020204" pitchFamily="34" charset="0"/>
              </a:rPr>
              <a:t>  переживаемого опыта и </a:t>
            </a:r>
            <a:r>
              <a:rPr lang="ru-RU" sz="2400" dirty="0" err="1">
                <a:latin typeface="Helvetica" panose="020B0604020202020204" pitchFamily="34" charset="0"/>
                <a:cs typeface="Helvetica" panose="020B0604020202020204" pitchFamily="34" charset="0"/>
              </a:rPr>
              <a:t>ресурсирования</a:t>
            </a:r>
            <a:r>
              <a:rPr lang="ru-RU" sz="2400" dirty="0">
                <a:latin typeface="Helvetica" panose="020B0604020202020204" pitchFamily="34" charset="0"/>
                <a:cs typeface="Helvetica" panose="020B0604020202020204" pitchFamily="34" charset="0"/>
              </a:rPr>
              <a:t> для детей </a:t>
            </a:r>
            <a:r>
              <a:rPr lang="ru-RU" sz="2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ru-RU" sz="2400" dirty="0" smtClean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ru-RU" sz="2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с </a:t>
            </a:r>
            <a:r>
              <a:rPr lang="ru-RU" sz="2400" dirty="0">
                <a:latin typeface="Helvetica" panose="020B0604020202020204" pitchFamily="34" charset="0"/>
                <a:cs typeface="Helvetica" panose="020B0604020202020204" pitchFamily="34" charset="0"/>
              </a:rPr>
              <a:t>хроническими соматическими </a:t>
            </a:r>
            <a:r>
              <a:rPr lang="ru-RU" sz="2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заболеваниями»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192D51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79" t="25628" r="10212" b="13245"/>
          <a:stretch/>
        </p:blipFill>
        <p:spPr bwMode="auto">
          <a:xfrm>
            <a:off x="6876256" y="101333"/>
            <a:ext cx="2102228" cy="239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582" y="2492896"/>
            <a:ext cx="4572105" cy="4385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981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mitrieva2\Desktop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1413964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9552" y="0"/>
            <a:ext cx="6984776" cy="95173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55576" y="5301208"/>
            <a:ext cx="7454512" cy="95173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0" y="1772816"/>
            <a:ext cx="4716016" cy="460851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Дорошева Ольга Вячеславовна 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учитель-дефектолог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 «ЯС(К)Ш»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Ялта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лауреат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Олимпиады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2023, финалист номинации 3,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обладатель специальных призов Олимпиады «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экспертного сообщества», «Достижение – комплексный подход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/>
          </a:p>
          <a:p>
            <a:endParaRPr lang="ru-RU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37764"/>
            <a:ext cx="3506518" cy="6207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331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mitrieva2\Desktop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46412"/>
            <a:ext cx="1413964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9552" y="0"/>
            <a:ext cx="6984776" cy="95173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55576" y="5301208"/>
            <a:ext cx="7454512" cy="95173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0040" y="916436"/>
            <a:ext cx="82444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</p:spPr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Мультстудия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вместе»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с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ОВЗ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251520" y="2174874"/>
            <a:ext cx="4464496" cy="4683125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ОВЗ нарушена когнитивная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сфера;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Глобальный дефицит – снижены все показатели внимания;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и корректировать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ознавательные процессы?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Пути решения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5026" y="2174874"/>
            <a:ext cx="4365274" cy="4422477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Использовать современные образовательные технологии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технологию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мультфильмов;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Научить детей с ОВЗ снимать мультфильмы;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процессе работы над мультфильмом происходит коррекция внимания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других познавательных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процессов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19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60729" y="178228"/>
            <a:ext cx="6923639" cy="6027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46"/>
              </a:lnSpc>
              <a:spcBef>
                <a:spcPct val="0"/>
              </a:spcBef>
            </a:pPr>
            <a:r>
              <a:rPr lang="ru-RU" sz="3600" b="1" spc="47" dirty="0" smtClean="0">
                <a:solidFill>
                  <a:srgbClr val="FF0000"/>
                </a:solidFill>
                <a:latin typeface="Now Heavy"/>
              </a:rPr>
              <a:t>Результаты педагогов</a:t>
            </a:r>
            <a:endParaRPr lang="en-US" sz="3600" b="1" spc="47" dirty="0">
              <a:solidFill>
                <a:srgbClr val="FF0000"/>
              </a:solidFill>
              <a:latin typeface="Now Heavy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92809" y="1271156"/>
            <a:ext cx="2920603" cy="7309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40"/>
              </a:lnSpc>
            </a:pPr>
            <a:r>
              <a:rPr lang="ru-RU" sz="2400" b="1" spc="133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внеурочной деятельности</a:t>
            </a:r>
            <a:endParaRPr lang="en-US" sz="2400" b="1" spc="138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265017" y="1159197"/>
            <a:ext cx="1391424" cy="1168796"/>
          </a:xfrm>
          <a:custGeom>
            <a:avLst/>
            <a:gdLst/>
            <a:ahLst/>
            <a:cxnLst/>
            <a:rect l="l" t="t" r="r" b="b"/>
            <a:pathLst>
              <a:path w="2782848" h="2337592">
                <a:moveTo>
                  <a:pt x="0" y="0"/>
                </a:moveTo>
                <a:lnTo>
                  <a:pt x="2782848" y="0"/>
                </a:lnTo>
                <a:lnTo>
                  <a:pt x="2782848" y="2337592"/>
                </a:lnTo>
                <a:lnTo>
                  <a:pt x="0" y="23375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95444" y="1438519"/>
            <a:ext cx="770816" cy="680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4210" spc="13" dirty="0" smtClean="0">
                <a:solidFill>
                  <a:srgbClr val="FFFFFF"/>
                </a:solidFill>
                <a:latin typeface="DM Sans Bold"/>
              </a:rPr>
              <a:t>01</a:t>
            </a:r>
            <a:endParaRPr lang="en-US" sz="4210" spc="13" dirty="0">
              <a:solidFill>
                <a:srgbClr val="FFFFFF"/>
              </a:solidFill>
              <a:latin typeface="DM Sans Bold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265017" y="2872265"/>
            <a:ext cx="1391424" cy="1168796"/>
          </a:xfrm>
          <a:custGeom>
            <a:avLst/>
            <a:gdLst/>
            <a:ahLst/>
            <a:cxnLst/>
            <a:rect l="l" t="t" r="r" b="b"/>
            <a:pathLst>
              <a:path w="2782848" h="2337592">
                <a:moveTo>
                  <a:pt x="0" y="0"/>
                </a:moveTo>
                <a:lnTo>
                  <a:pt x="2782848" y="0"/>
                </a:lnTo>
                <a:lnTo>
                  <a:pt x="2782848" y="2337592"/>
                </a:lnTo>
                <a:lnTo>
                  <a:pt x="0" y="23375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01644" y="3116249"/>
            <a:ext cx="770816" cy="680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4210" spc="13" dirty="0">
                <a:solidFill>
                  <a:srgbClr val="FFFFFF"/>
                </a:solidFill>
                <a:latin typeface="DM Sans Bold"/>
              </a:rPr>
              <a:t>02</a:t>
            </a:r>
          </a:p>
        </p:txBody>
      </p:sp>
      <p:sp>
        <p:nvSpPr>
          <p:cNvPr id="10" name="Freeform 10"/>
          <p:cNvSpPr/>
          <p:nvPr/>
        </p:nvSpPr>
        <p:spPr>
          <a:xfrm>
            <a:off x="293329" y="4629663"/>
            <a:ext cx="1391424" cy="1168796"/>
          </a:xfrm>
          <a:custGeom>
            <a:avLst/>
            <a:gdLst/>
            <a:ahLst/>
            <a:cxnLst/>
            <a:rect l="l" t="t" r="r" b="b"/>
            <a:pathLst>
              <a:path w="2782848" h="2337592">
                <a:moveTo>
                  <a:pt x="0" y="0"/>
                </a:moveTo>
                <a:lnTo>
                  <a:pt x="2782849" y="0"/>
                </a:lnTo>
                <a:lnTo>
                  <a:pt x="2782849" y="2337592"/>
                </a:lnTo>
                <a:lnTo>
                  <a:pt x="0" y="23375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395444" y="4842164"/>
            <a:ext cx="900335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4210" spc="13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668123" y="2872265"/>
            <a:ext cx="4056005" cy="17055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878"/>
              </a:lnSpc>
            </a:pPr>
            <a:r>
              <a:rPr lang="en-US" sz="2400" b="1" spc="133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</a:t>
            </a:r>
            <a:r>
              <a:rPr lang="ru-RU" sz="2400" b="1" spc="133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en-US" sz="2400" b="1" spc="133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pc="133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пособи</a:t>
            </a:r>
            <a:r>
              <a:rPr lang="ru-RU" sz="2400" b="1" spc="133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2400" b="1" spc="133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2400" b="1" spc="133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Мультипликация</a:t>
            </a:r>
            <a:r>
              <a:rPr lang="en-US" sz="2400" b="1" spc="133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pc="133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en-US" sz="2400" b="1" spc="133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pc="133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</a:t>
            </a:r>
            <a:r>
              <a:rPr lang="en-US" sz="2400" b="1" spc="133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pc="133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en-US" sz="2400" b="1" spc="133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pc="133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познавательных</a:t>
            </a:r>
            <a:r>
              <a:rPr lang="en-US" sz="2400" b="1" spc="133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pc="133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</a:t>
            </a:r>
            <a:r>
              <a:rPr lang="en-US" sz="2400" b="1" spc="133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pc="133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en-US" sz="2400" b="1" spc="133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en-US" sz="2400" b="1" spc="133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ОВЗ</a:t>
            </a:r>
            <a:r>
              <a:rPr lang="en-US" sz="2400" b="1" spc="133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2400" b="1" spc="133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878"/>
              </a:lnSpc>
            </a:pPr>
            <a:endParaRPr lang="en-US" sz="1361" spc="133" dirty="0">
              <a:solidFill>
                <a:schemeClr val="tx2">
                  <a:lumMod val="75000"/>
                </a:schemeClr>
              </a:solidFill>
              <a:latin typeface="DM Sans Bold"/>
            </a:endParaRPr>
          </a:p>
        </p:txBody>
      </p:sp>
      <p:pic>
        <p:nvPicPr>
          <p:cNvPr id="14" name="Picture 2" descr="C:\Users\dmitrieva2\Desktop\logo.png">
            <a:extLst>
              <a:ext uri="{FF2B5EF4-FFF2-40B4-BE49-F238E27FC236}">
                <a16:creationId xmlns="" xmlns:a16="http://schemas.microsoft.com/office/drawing/2014/main" id="{522DCE98-D293-4BC1-AE5D-A989D0061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332" y="178228"/>
            <a:ext cx="1373967" cy="109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601932"/>
            <a:ext cx="2959619" cy="4662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692809" y="5013176"/>
            <a:ext cx="42473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Мастер-классы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семинары 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30365" y="471018"/>
            <a:ext cx="6487734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06"/>
              </a:lnSpc>
              <a:spcBef>
                <a:spcPct val="0"/>
              </a:spcBef>
            </a:pPr>
            <a:r>
              <a:rPr lang="en-US" sz="3600" b="1" spc="46" dirty="0" err="1" smtClean="0">
                <a:solidFill>
                  <a:srgbClr val="C00000"/>
                </a:solidFill>
                <a:latin typeface="Now Heavy"/>
              </a:rPr>
              <a:t>Результаты</a:t>
            </a:r>
            <a:r>
              <a:rPr lang="en-US" sz="3600" b="1" spc="46" dirty="0" smtClean="0">
                <a:solidFill>
                  <a:srgbClr val="C00000"/>
                </a:solidFill>
                <a:latin typeface="Now Heavy"/>
              </a:rPr>
              <a:t> </a:t>
            </a:r>
            <a:r>
              <a:rPr lang="en-US" sz="3600" b="1" spc="46" dirty="0" err="1" smtClean="0">
                <a:solidFill>
                  <a:srgbClr val="C00000"/>
                </a:solidFill>
                <a:latin typeface="Now Heavy"/>
              </a:rPr>
              <a:t>учеников</a:t>
            </a:r>
            <a:endParaRPr lang="en-US" sz="3600" b="1" spc="46" dirty="0">
              <a:solidFill>
                <a:srgbClr val="C00000"/>
              </a:solidFill>
              <a:latin typeface="Now Heavy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56441" y="1897347"/>
            <a:ext cx="2755257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009"/>
              </a:lnSpc>
            </a:pPr>
            <a:r>
              <a:rPr lang="en-US" sz="2000" b="1" spc="143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Продуктивное</a:t>
            </a:r>
            <a:r>
              <a:rPr lang="en-US" sz="2000" b="1" spc="143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43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ru-RU" sz="2000" b="1" spc="14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43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внимания</a:t>
            </a:r>
            <a:endParaRPr lang="en-US" sz="2000" b="1" spc="143" dirty="0">
              <a:solidFill>
                <a:srgbClr val="0043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265017" y="1730675"/>
            <a:ext cx="1391424" cy="1168796"/>
          </a:xfrm>
          <a:custGeom>
            <a:avLst/>
            <a:gdLst/>
            <a:ahLst/>
            <a:cxnLst/>
            <a:rect l="l" t="t" r="r" b="b"/>
            <a:pathLst>
              <a:path w="2782848" h="2337592">
                <a:moveTo>
                  <a:pt x="0" y="0"/>
                </a:moveTo>
                <a:lnTo>
                  <a:pt x="2782848" y="0"/>
                </a:lnTo>
                <a:lnTo>
                  <a:pt x="2782848" y="2337592"/>
                </a:lnTo>
                <a:lnTo>
                  <a:pt x="0" y="23375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95444" y="1925043"/>
            <a:ext cx="770816" cy="680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4210" spc="13">
                <a:solidFill>
                  <a:srgbClr val="FFFFFF"/>
                </a:solidFill>
                <a:latin typeface="DM Sans Bold"/>
              </a:rPr>
              <a:t>01</a:t>
            </a:r>
          </a:p>
        </p:txBody>
      </p:sp>
      <p:sp>
        <p:nvSpPr>
          <p:cNvPr id="6" name="Freeform 6"/>
          <p:cNvSpPr/>
          <p:nvPr/>
        </p:nvSpPr>
        <p:spPr>
          <a:xfrm>
            <a:off x="265017" y="3166584"/>
            <a:ext cx="1391424" cy="1168796"/>
          </a:xfrm>
          <a:custGeom>
            <a:avLst/>
            <a:gdLst/>
            <a:ahLst/>
            <a:cxnLst/>
            <a:rect l="l" t="t" r="r" b="b"/>
            <a:pathLst>
              <a:path w="2782848" h="2337592">
                <a:moveTo>
                  <a:pt x="0" y="0"/>
                </a:moveTo>
                <a:lnTo>
                  <a:pt x="2782848" y="0"/>
                </a:lnTo>
                <a:lnTo>
                  <a:pt x="2782848" y="2337592"/>
                </a:lnTo>
                <a:lnTo>
                  <a:pt x="0" y="23375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95444" y="3360953"/>
            <a:ext cx="770816" cy="680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4210" spc="13">
                <a:solidFill>
                  <a:srgbClr val="FFFFFF"/>
                </a:solidFill>
                <a:latin typeface="DM Sans Bold"/>
              </a:rPr>
              <a:t>02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963424" y="3360953"/>
            <a:ext cx="3148685" cy="1705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78"/>
              </a:lnSpc>
            </a:pPr>
            <a:r>
              <a:rPr lang="en-US" sz="2000" b="1" spc="133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r>
              <a:rPr lang="en-US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33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успеха</a:t>
            </a:r>
            <a:r>
              <a:rPr lang="ru-RU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b="1" spc="133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снято</a:t>
            </a:r>
            <a:r>
              <a:rPr lang="en-US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33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</a:t>
            </a:r>
            <a:r>
              <a:rPr lang="en-US" sz="2000" b="1" spc="133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33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больших</a:t>
            </a:r>
            <a:r>
              <a:rPr lang="en-US" sz="2000" b="1" spc="133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33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мультфильмов</a:t>
            </a:r>
            <a:r>
              <a:rPr lang="en-US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33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2000" b="1" spc="133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множество</a:t>
            </a:r>
            <a:r>
              <a:rPr lang="en-US" sz="2000" b="1" spc="133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33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этюдов</a:t>
            </a:r>
            <a:r>
              <a:rPr lang="ru-RU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br>
              <a:rPr lang="ru-RU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</a:t>
            </a:r>
            <a:r>
              <a:rPr lang="en-US" sz="2000" b="1" spc="133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ризовые</a:t>
            </a:r>
            <a:r>
              <a:rPr lang="en-US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33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места</a:t>
            </a:r>
            <a:r>
              <a:rPr lang="en-US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33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sz="2000" b="1" spc="133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конкурсах</a:t>
            </a:r>
            <a:r>
              <a:rPr lang="en-US" sz="2000" b="1" spc="133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33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различного</a:t>
            </a:r>
            <a:r>
              <a:rPr lang="en-US" sz="2000" b="1" spc="133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33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</a:t>
            </a:r>
            <a:r>
              <a:rPr lang="en-US" sz="2000" b="1" spc="133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Freeform 11"/>
          <p:cNvSpPr/>
          <p:nvPr/>
        </p:nvSpPr>
        <p:spPr>
          <a:xfrm>
            <a:off x="265017" y="4602493"/>
            <a:ext cx="1391424" cy="1168796"/>
          </a:xfrm>
          <a:custGeom>
            <a:avLst/>
            <a:gdLst/>
            <a:ahLst/>
            <a:cxnLst/>
            <a:rect l="l" t="t" r="r" b="b"/>
            <a:pathLst>
              <a:path w="2782848" h="2337592">
                <a:moveTo>
                  <a:pt x="0" y="0"/>
                </a:moveTo>
                <a:lnTo>
                  <a:pt x="2782848" y="0"/>
                </a:lnTo>
                <a:lnTo>
                  <a:pt x="2782848" y="2337593"/>
                </a:lnTo>
                <a:lnTo>
                  <a:pt x="0" y="23375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4572000" y="1698742"/>
            <a:ext cx="1391424" cy="1168796"/>
          </a:xfrm>
          <a:custGeom>
            <a:avLst/>
            <a:gdLst/>
            <a:ahLst/>
            <a:cxnLst/>
            <a:rect l="l" t="t" r="r" b="b"/>
            <a:pathLst>
              <a:path w="2782848" h="2337592">
                <a:moveTo>
                  <a:pt x="0" y="0"/>
                </a:moveTo>
                <a:lnTo>
                  <a:pt x="2782848" y="0"/>
                </a:lnTo>
                <a:lnTo>
                  <a:pt x="2782848" y="2337593"/>
                </a:lnTo>
                <a:lnTo>
                  <a:pt x="0" y="23375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4572000" y="3186541"/>
            <a:ext cx="1391424" cy="1168796"/>
          </a:xfrm>
          <a:custGeom>
            <a:avLst/>
            <a:gdLst/>
            <a:ahLst/>
            <a:cxnLst/>
            <a:rect l="l" t="t" r="r" b="b"/>
            <a:pathLst>
              <a:path w="2782848" h="2337592">
                <a:moveTo>
                  <a:pt x="0" y="0"/>
                </a:moveTo>
                <a:lnTo>
                  <a:pt x="2782848" y="0"/>
                </a:lnTo>
                <a:lnTo>
                  <a:pt x="2782848" y="2337593"/>
                </a:lnTo>
                <a:lnTo>
                  <a:pt x="0" y="23375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395444" y="4820261"/>
            <a:ext cx="770816" cy="680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4210" spc="13">
                <a:solidFill>
                  <a:srgbClr val="FFFFFF"/>
                </a:solidFill>
                <a:latin typeface="DM Sans Bold"/>
              </a:rPr>
              <a:t>03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751286" y="1893111"/>
            <a:ext cx="770816" cy="680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4210" spc="13" dirty="0">
                <a:solidFill>
                  <a:srgbClr val="FFFFFF"/>
                </a:solidFill>
                <a:latin typeface="DM Sans Bold"/>
              </a:rPr>
              <a:t>04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751286" y="3360953"/>
            <a:ext cx="770816" cy="680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4210" spc="13">
                <a:solidFill>
                  <a:srgbClr val="FFFFFF"/>
                </a:solidFill>
                <a:latin typeface="DM Sans Bold"/>
              </a:rPr>
              <a:t>05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995315" y="1945498"/>
            <a:ext cx="2535602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78"/>
              </a:lnSpc>
            </a:pPr>
            <a:r>
              <a:rPr lang="en-US" sz="2000" b="1" spc="133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Научились</a:t>
            </a:r>
            <a:r>
              <a:rPr lang="en-US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33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снимать</a:t>
            </a:r>
            <a:r>
              <a:rPr lang="en-US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33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мультфильмы</a:t>
            </a:r>
            <a:r>
              <a:rPr lang="en-US" sz="2000" b="1" spc="133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000" b="1" spc="133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этюды</a:t>
            </a:r>
            <a:endParaRPr lang="en-US" sz="2000" b="1" spc="133" dirty="0">
              <a:solidFill>
                <a:srgbClr val="0043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656441" y="3367265"/>
            <a:ext cx="3148685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78"/>
              </a:lnSpc>
            </a:pPr>
            <a:r>
              <a:rPr lang="ru-RU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Позитивная динамика </a:t>
            </a:r>
            <a:br>
              <a:rPr lang="ru-RU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развитии </a:t>
            </a:r>
            <a:r>
              <a:rPr lang="en-US" sz="2000" b="1" spc="133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УУД</a:t>
            </a:r>
            <a:endParaRPr lang="en-US" sz="2000" b="1" spc="133" dirty="0">
              <a:solidFill>
                <a:srgbClr val="0043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719182" y="4602493"/>
            <a:ext cx="309937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13"/>
              </a:lnSpc>
              <a:spcBef>
                <a:spcPct val="0"/>
              </a:spcBef>
            </a:pPr>
            <a:r>
              <a:rPr lang="en-US" sz="2000" b="1" spc="129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</a:t>
            </a:r>
            <a:r>
              <a:rPr lang="en-US" sz="2000" b="1" spc="129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29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познавательной</a:t>
            </a:r>
            <a:r>
              <a:rPr lang="en-US" sz="2000" b="1" spc="129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29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en-US" sz="2000" b="1" spc="129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spc="129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</a:t>
            </a:r>
            <a:r>
              <a:rPr lang="en-US" sz="2000" b="1" spc="129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en-US" sz="2000" b="1" spc="129" dirty="0" err="1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обучению</a:t>
            </a:r>
            <a:r>
              <a:rPr lang="en-US" sz="2000" b="1" spc="129" dirty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spc="129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</a:t>
            </a:r>
            <a:r>
              <a:rPr lang="ru-RU" sz="2000" b="1" spc="129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en-US" sz="2000" b="1" spc="129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129" dirty="0" err="1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самоощущени</a:t>
            </a:r>
            <a:r>
              <a:rPr lang="ru-RU" sz="2000" b="1" spc="129" dirty="0" smtClean="0">
                <a:solidFill>
                  <a:srgbClr val="0043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en-US" sz="2000" b="1" spc="129" dirty="0">
              <a:solidFill>
                <a:srgbClr val="0043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2" descr="C:\Users\dmitrieva2\Desktop\logo.png">
            <a:extLst>
              <a:ext uri="{FF2B5EF4-FFF2-40B4-BE49-F238E27FC236}">
                <a16:creationId xmlns="" xmlns:a16="http://schemas.microsoft.com/office/drawing/2014/main" id="{A41A1BF5-5AF0-4AD0-9C9B-B30B1AB617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46412"/>
            <a:ext cx="1413964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6D4BB0-E50F-1144-8D3E-DBBFC12A9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Иванова Лидия Владимировна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13" descr="C:\Users\Афанасьева Жанна\Downloads\новый герб.jpg">
            <a:extLst>
              <a:ext uri="{FF2B5EF4-FFF2-40B4-BE49-F238E27FC236}">
                <a16:creationId xmlns:a16="http://schemas.microsoft.com/office/drawing/2014/main" xmlns="" id="{FADAE315-A2DD-7742-8B90-53ED0D2DE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613127"/>
            <a:ext cx="658416" cy="617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3" descr="C:\Users\Афанасьева Жанна\Downloads\новый герб.jpg">
            <a:extLst>
              <a:ext uri="{FF2B5EF4-FFF2-40B4-BE49-F238E27FC236}">
                <a16:creationId xmlns:a16="http://schemas.microsoft.com/office/drawing/2014/main" xmlns="" id="{CAE67FB6-D3FB-464A-9C35-188324EF87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7" y="404664"/>
            <a:ext cx="122413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Нет описания фото.">
            <a:extLst>
              <a:ext uri="{FF2B5EF4-FFF2-40B4-BE49-F238E27FC236}">
                <a16:creationId xmlns:a16="http://schemas.microsoft.com/office/drawing/2014/main" xmlns="" id="{F0081BC3-878A-E441-BDEE-A7C8D16A4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4638"/>
            <a:ext cx="1008112" cy="95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00808"/>
            <a:ext cx="3017250" cy="4370388"/>
          </a:xfrm>
        </p:spPr>
      </p:pic>
      <p:sp>
        <p:nvSpPr>
          <p:cNvPr id="13" name="TextBox 12"/>
          <p:cNvSpPr txBox="1"/>
          <p:nvPr/>
        </p:nvSpPr>
        <p:spPr>
          <a:xfrm>
            <a:off x="4139952" y="1623844"/>
            <a:ext cx="45468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учитель начальных классов МАОУ СОШ №32 </a:t>
            </a:r>
            <a:r>
              <a:rPr lang="ru-RU" sz="2400" dirty="0" err="1" smtClean="0"/>
              <a:t>г.Южно</a:t>
            </a:r>
            <a:r>
              <a:rPr lang="ru-RU" sz="2400" dirty="0" smtClean="0"/>
              <a:t>-Сахалинск,</a:t>
            </a:r>
            <a:endParaRPr lang="ru-RU" sz="2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методист Муниципального методического центра Департамента образования Администрации </a:t>
            </a:r>
            <a:r>
              <a:rPr lang="ru-RU" sz="2400" dirty="0" err="1" smtClean="0"/>
              <a:t>г.Южно</a:t>
            </a:r>
            <a:r>
              <a:rPr lang="ru-RU" sz="2400" dirty="0" smtClean="0"/>
              <a:t>-Сахалинск,</a:t>
            </a:r>
            <a:endParaRPr lang="ru-RU" sz="2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Призер Всероссийской Олимпиады «Мой первый учитель-2023» в номинации «Творчество и вдохновение»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385703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7D3BF5-B9E9-3C4D-B389-60BA3407A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88640"/>
            <a:ext cx="8363272" cy="163952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       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>
                <a:solidFill>
                  <a:srgbClr val="C00000"/>
                </a:solidFill>
              </a:rPr>
              <a:t/>
            </a:r>
            <a:br>
              <a:rPr lang="ru-RU" sz="3200" dirty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 Проект «Эвристический класс»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996BA3-5B23-F449-89A1-7CDC7F661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97" y="1700808"/>
            <a:ext cx="8939951" cy="28083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/>
              <a:t>Цель: </a:t>
            </a:r>
            <a:r>
              <a:rPr lang="ru-RU" sz="2400" dirty="0"/>
              <a:t>реализация творческого потенциала учащихся средствами общеобразовательных предметов через создание образовательного продукта, имеющего личную значимость для </a:t>
            </a:r>
            <a:r>
              <a:rPr lang="ru-RU" sz="2400" dirty="0" smtClean="0"/>
              <a:t>ученика </a:t>
            </a:r>
            <a:endParaRPr lang="ru-RU" sz="2400" dirty="0"/>
          </a:p>
        </p:txBody>
      </p:sp>
      <p:pic>
        <p:nvPicPr>
          <p:cNvPr id="6" name="Picture 7" descr="Нет описания фото.">
            <a:extLst>
              <a:ext uri="{FF2B5EF4-FFF2-40B4-BE49-F238E27FC236}">
                <a16:creationId xmlns:a16="http://schemas.microsoft.com/office/drawing/2014/main" xmlns="" id="{645BE408-9743-C74B-B784-B312BAD830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4638"/>
            <a:ext cx="1008112" cy="95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805" y="274638"/>
            <a:ext cx="2602981" cy="9102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3356992"/>
            <a:ext cx="4512501" cy="338437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950670"/>
            <a:ext cx="3942377" cy="3790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5802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Ведущие </a:t>
            </a:r>
            <a:r>
              <a:rPr lang="ru-RU" dirty="0" err="1">
                <a:solidFill>
                  <a:srgbClr val="FF0000"/>
                </a:solidFill>
              </a:rPr>
              <a:t>вебинара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3" y="1412776"/>
            <a:ext cx="8928993" cy="5445224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Ключко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 Ивановна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философских наук, профессор </a:t>
            </a:r>
            <a:r>
              <a:rPr lang="ru-RU" sz="180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департамента психологии Института педагогики и психологии образования ГАОУ ВО города Москвы «Московский городской педагогический университет»,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жюри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Олимпиады;</a:t>
            </a:r>
            <a:r>
              <a:rPr 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Павленко Татьяна Андреевна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психологических наук, д</a:t>
            </a:r>
            <a:r>
              <a:rPr lang="ru-RU" sz="180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оцент департамента психологии Института педагогики и психологии образования ГАОУ ВО города Москвы «Московский городской педагогический университет»,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 жюри в номинации «Психолого-педагогическое сопровождение обучающихся»;</a:t>
            </a:r>
          </a:p>
          <a:p>
            <a:pPr algn="just"/>
            <a:r>
              <a:rPr lang="ru-RU" sz="1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Зорина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Екатерина Сергеевна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психологических наук, педагог-психолог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 №109 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Москва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Лидер Олимпиады 2023;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Дорошева Ольга </a:t>
            </a:r>
            <a:r>
              <a:rPr lang="ru-RU" sz="1800" b="1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Вячеславовна  </a:t>
            </a:r>
            <a:r>
              <a:rPr lang="ru-RU" sz="18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учитель-дефектолог 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МБОУ  «ЯС(К)Ш» г. Ялта, лауреат Олимпиады 2023, обладатель специального приза «Выбор экспертного сообщества», «Достижение – комплексный подход</a:t>
            </a:r>
            <a:r>
              <a:rPr lang="ru-RU" sz="18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800" b="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Иванова Лидия Владимировна 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учитель начальных классов МАОУ СОШ №32 </a:t>
            </a:r>
            <a:r>
              <a:rPr lang="ru-RU" sz="1800" b="0" i="0" u="none" strike="noStrike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г.Южно</a:t>
            </a:r>
            <a:r>
              <a:rPr lang="ru-RU" sz="18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-Сахалинск, 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Сахалинская область, </a:t>
            </a:r>
            <a:r>
              <a:rPr lang="ru-RU" sz="18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Олимпиада-2023, 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лауреат  в номинации «Творчество и вдохновение</a:t>
            </a:r>
            <a:r>
              <a:rPr lang="ru-RU" sz="18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800" b="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Писарёк</a:t>
            </a:r>
            <a:r>
              <a:rPr lang="ru-RU" sz="1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Мария Алексеевна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начальных классов, педагог-психолог МОУ СШ п. Ярославка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Ярославской области.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6633"/>
            <a:ext cx="1368151" cy="119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11229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36EAA6-D048-F745-B326-FA022F06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404664"/>
            <a:ext cx="7632848" cy="101297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Возможности, ресурсы и результаты </a:t>
            </a:r>
            <a:r>
              <a:rPr lang="ru-RU" sz="3200" b="1" dirty="0" smtClean="0">
                <a:solidFill>
                  <a:srgbClr val="C00000"/>
                </a:solidFill>
              </a:rPr>
              <a:t>проекта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3DD7D77-27DB-944C-8696-C1BA1946E3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6" name="Picture 7" descr="Нет описания фото.">
            <a:extLst>
              <a:ext uri="{FF2B5EF4-FFF2-40B4-BE49-F238E27FC236}">
                <a16:creationId xmlns:a16="http://schemas.microsoft.com/office/drawing/2014/main" xmlns="" id="{2C195919-2444-2C41-B030-580B52E22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9126"/>
            <a:ext cx="1008112" cy="95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4250" t="31791" r="36613" b="16384"/>
          <a:stretch/>
        </p:blipFill>
        <p:spPr>
          <a:xfrm>
            <a:off x="0" y="1580871"/>
            <a:ext cx="4554943" cy="45196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87104" y="6100549"/>
            <a:ext cx="274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для детей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4250" t="33192" r="31887" b="16384"/>
          <a:stretch/>
        </p:blipFill>
        <p:spPr>
          <a:xfrm>
            <a:off x="4211961" y="1547664"/>
            <a:ext cx="4932040" cy="42576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724128" y="6100549"/>
            <a:ext cx="274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для педагогов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5407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509120"/>
            <a:ext cx="3865515" cy="183834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000" b="1" i="1" dirty="0" smtClean="0"/>
              <a:t>Писарёк Мария Алексеевна </a:t>
            </a:r>
            <a:r>
              <a:rPr lang="ru-RU" sz="2000" i="1" dirty="0" smtClean="0"/>
              <a:t>– учитель начальных классов, педагог-психолог МОУ СШ </a:t>
            </a: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i="1" dirty="0" smtClean="0"/>
              <a:t>п</a:t>
            </a:r>
            <a:r>
              <a:rPr lang="ru-RU" sz="2000" i="1" dirty="0" smtClean="0"/>
              <a:t>. Ярославка Ярославского муниципального района Ярославской области</a:t>
            </a:r>
            <a:endParaRPr lang="ru-RU" sz="2000" i="1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89096"/>
            <a:ext cx="137160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1\Downloads\WjM7Db3dfr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758"/>
          <a:stretch/>
        </p:blipFill>
        <p:spPr bwMode="auto">
          <a:xfrm>
            <a:off x="3865515" y="4437112"/>
            <a:ext cx="5030413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5292080" y="2278114"/>
            <a:ext cx="3240360" cy="1843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rgbClr val="C00000"/>
                </a:solidFill>
              </a:rPr>
              <a:t>ПРОЕКТ 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rgbClr val="C00000"/>
                </a:solidFill>
              </a:rPr>
              <a:t>«</a:t>
            </a:r>
            <a:r>
              <a:rPr lang="en-US" sz="4000" b="1" dirty="0" smtClean="0">
                <a:solidFill>
                  <a:srgbClr val="C00000"/>
                </a:solidFill>
              </a:rPr>
              <a:t>TEATR4LIFE</a:t>
            </a:r>
            <a:r>
              <a:rPr lang="ru-RU" sz="4000" b="1" dirty="0" smtClean="0">
                <a:solidFill>
                  <a:srgbClr val="C00000"/>
                </a:solidFill>
              </a:rPr>
              <a:t>»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3265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33" y="19505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Участники проекта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499255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33" y="34290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987" y="51825"/>
            <a:ext cx="1173769" cy="101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21901"/>
            <a:ext cx="2808312" cy="2106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569" y="836712"/>
            <a:ext cx="2790728" cy="209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80112" y="2996952"/>
            <a:ext cx="2673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Одарённые дети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08" y="587727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Дети с ОВЗ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7080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ПРОДУКТЫ ПРОЕКТА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04" y="1212039"/>
            <a:ext cx="3816424" cy="286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37160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930" y="1164201"/>
            <a:ext cx="4024592" cy="3018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242" y="4074357"/>
            <a:ext cx="374441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2661">
            <a:off x="6301593" y="4868661"/>
            <a:ext cx="2880320" cy="1219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35" y="4182645"/>
            <a:ext cx="2022471" cy="2712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3" t="41751" r="18503" b="12083"/>
          <a:stretch/>
        </p:blipFill>
        <p:spPr bwMode="auto">
          <a:xfrm rot="20679607">
            <a:off x="3779912" y="1998376"/>
            <a:ext cx="1283018" cy="90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48366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ПРОДУКТЫ ПРОЕКТА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37160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04" y="1189037"/>
            <a:ext cx="7343222" cy="5507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57179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5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Ресурсы и результаты проекта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Ресурсы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Организационно-технические</a:t>
            </a:r>
          </a:p>
          <a:p>
            <a:r>
              <a:rPr lang="ru-RU" dirty="0" smtClean="0"/>
              <a:t>Психологические</a:t>
            </a:r>
          </a:p>
          <a:p>
            <a:r>
              <a:rPr lang="ru-RU" dirty="0" smtClean="0"/>
              <a:t>Временные</a:t>
            </a:r>
          </a:p>
          <a:p>
            <a:r>
              <a:rPr lang="ru-RU" dirty="0" smtClean="0"/>
              <a:t>Кадровые</a:t>
            </a:r>
          </a:p>
          <a:p>
            <a:r>
              <a:rPr lang="ru-RU" dirty="0" smtClean="0"/>
              <a:t>Финансовые</a:t>
            </a:r>
          </a:p>
          <a:p>
            <a:r>
              <a:rPr lang="ru-RU" dirty="0" smtClean="0"/>
              <a:t>Дидактические</a:t>
            </a:r>
          </a:p>
          <a:p>
            <a:r>
              <a:rPr lang="ru-RU" dirty="0" smtClean="0"/>
              <a:t>Информационные</a:t>
            </a:r>
          </a:p>
          <a:p>
            <a:r>
              <a:rPr lang="ru-RU" dirty="0" smtClean="0"/>
              <a:t>Научные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Результаты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4645026" y="2174874"/>
            <a:ext cx="4391470" cy="4494485"/>
          </a:xfrm>
        </p:spPr>
        <p:txBody>
          <a:bodyPr>
            <a:normAutofit/>
          </a:bodyPr>
          <a:lstStyle/>
          <a:p>
            <a:r>
              <a:rPr lang="ru-RU" dirty="0" smtClean="0"/>
              <a:t>Положительная динамика в психологическом развитии учащихся;</a:t>
            </a:r>
          </a:p>
          <a:p>
            <a:r>
              <a:rPr lang="ru-RU" dirty="0" smtClean="0"/>
              <a:t>Освоение образовательной программы;</a:t>
            </a:r>
          </a:p>
          <a:p>
            <a:r>
              <a:rPr lang="ru-RU" dirty="0" smtClean="0"/>
              <a:t>Рост </a:t>
            </a:r>
            <a:r>
              <a:rPr lang="ru-RU" dirty="0"/>
              <a:t>включенности и удовлетворенности родителей</a:t>
            </a:r>
            <a:r>
              <a:rPr lang="ru-RU" dirty="0" smtClean="0"/>
              <a:t>;</a:t>
            </a:r>
          </a:p>
          <a:p>
            <a:r>
              <a:rPr lang="ru-RU" dirty="0" smtClean="0"/>
              <a:t>Ситуации успеха детей;</a:t>
            </a:r>
          </a:p>
          <a:p>
            <a:r>
              <a:rPr lang="ru-RU" dirty="0" smtClean="0"/>
              <a:t>Педагогические разработки: пособия, программы, игры</a:t>
            </a:r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6632"/>
            <a:ext cx="1368152" cy="1190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56858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99EB11BB-5623-5404-1716-32D665BF1948}"/>
              </a:ext>
            </a:extLst>
          </p:cNvPr>
          <p:cNvSpPr txBox="1">
            <a:spLocks/>
          </p:cNvSpPr>
          <p:nvPr/>
        </p:nvSpPr>
        <p:spPr>
          <a:xfrm>
            <a:off x="340205" y="188640"/>
            <a:ext cx="8803795" cy="15701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3C3D3B"/>
                </a:solidFill>
                <a:latin typeface="Museo Sans Cyrl 500" charset="0"/>
                <a:ea typeface="Museo Sans Cyrl 500" charset="0"/>
                <a:cs typeface="Museo Sans Cyrl 500" charset="0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ru-RU" sz="28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Институт педагогики и психологии образования</a:t>
            </a:r>
          </a:p>
          <a:p>
            <a:pPr algn="ctr">
              <a:spcAft>
                <a:spcPts val="600"/>
              </a:spcAft>
            </a:pPr>
            <a:r>
              <a:rPr lang="ru-RU" sz="28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Московский городской педагогический университет </a:t>
            </a:r>
          </a:p>
          <a:p>
            <a:pPr algn="ctr">
              <a:spcAft>
                <a:spcPts val="60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БЮДЖЕТНАЯ М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АГИСТРАТУРА-2024</a:t>
            </a:r>
            <a:endParaRPr lang="ru-RU" sz="28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13" descr="C:\Users\Афанасьева Жанна\Downloads\новый герб.jpg">
            <a:extLst>
              <a:ext uri="{FF2B5EF4-FFF2-40B4-BE49-F238E27FC236}">
                <a16:creationId xmlns="" xmlns:a16="http://schemas.microsoft.com/office/drawing/2014/main" id="{9C46B672-8D6E-6A45-A5D7-14A7FCE59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060848"/>
            <a:ext cx="2003131" cy="194421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1577CB1-4C35-8549-3F20-035700C73A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347674" y="1844824"/>
            <a:ext cx="6796325" cy="4752528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dirty="0" smtClean="0"/>
              <a:t>Педагогическая </a:t>
            </a:r>
            <a:r>
              <a:rPr lang="ru-RU" sz="2400" dirty="0"/>
              <a:t>психология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dirty="0" smtClean="0"/>
              <a:t>Психологическое консультирование и психотерапия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dirty="0" smtClean="0"/>
              <a:t>Начальное образование в поликультурном социуме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dirty="0" smtClean="0"/>
              <a:t>Преподаватель высшей школы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ru-RU" sz="2400" b="1" dirty="0" smtClean="0"/>
              <a:t>Контакты</a:t>
            </a:r>
            <a:endParaRPr lang="ru-RU" sz="2400" b="1" dirty="0"/>
          </a:p>
          <a:p>
            <a:pPr marL="0" indent="0" algn="ctr">
              <a:buNone/>
            </a:pPr>
            <a:r>
              <a:rPr lang="ru-RU" sz="2400" dirty="0"/>
              <a:t>г. Москва, Столярный переулок, д. 16</a:t>
            </a:r>
            <a:r>
              <a:rPr lang="ru-RU" sz="2400" dirty="0" smtClean="0"/>
              <a:t>, стр.1 </a:t>
            </a:r>
            <a:br>
              <a:rPr lang="ru-RU" sz="2400" dirty="0" smtClean="0"/>
            </a:br>
            <a:r>
              <a:rPr lang="ru-RU" sz="2400" dirty="0" smtClean="0"/>
              <a:t>станция метро </a:t>
            </a:r>
            <a:r>
              <a:rPr lang="ru-RU" sz="2400" dirty="0"/>
              <a:t>«Улица 1905 года</a:t>
            </a:r>
            <a:r>
              <a:rPr lang="ru-RU" sz="2400" dirty="0" smtClean="0"/>
              <a:t>»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Горячая </a:t>
            </a:r>
            <a:r>
              <a:rPr lang="ru-RU" sz="2400" b="1" dirty="0">
                <a:solidFill>
                  <a:srgbClr val="FF0000"/>
                </a:solidFill>
              </a:rPr>
              <a:t>линия для абитуриентов: </a:t>
            </a:r>
          </a:p>
          <a:p>
            <a:pPr marL="0" indent="0" algn="ctr">
              <a:buNone/>
            </a:pPr>
            <a:r>
              <a:rPr lang="ru-RU" sz="2400" dirty="0" smtClean="0">
                <a:hlinkClick r:id="rId3">
                  <a:extLst>
                    <a:ext uri="{A12FA001-AC4F-418D-AE19-62706E023703}">
                      <ahyp:hlinkClr xmlns:ahyp="http://schemas.microsoft.com/office/drawing/2018/hyperlinkcolor" xmlns="" xmlns:lc="http://schemas.openxmlformats.org/drawingml/2006/lockedCanvas" val="tx"/>
                    </a:ext>
                  </a:extLst>
                </a:hlinkClick>
              </a:rPr>
              <a:t>ippo.mgpu@mail.ru</a:t>
            </a:r>
            <a:r>
              <a:rPr lang="ru-RU" sz="2400" dirty="0" smtClean="0"/>
              <a:t>  </a:t>
            </a:r>
            <a:endParaRPr lang="ru-RU" sz="2400" dirty="0"/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endParaRPr lang="ru-RU" sz="3200" dirty="0" smtClean="0"/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endParaRPr lang="ru-RU" sz="3200" dirty="0" smtClean="0"/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endParaRPr lang="ru-RU" sz="2000" dirty="0"/>
          </a:p>
          <a:p>
            <a:pPr>
              <a:lnSpc>
                <a:spcPct val="90000"/>
              </a:lnSpc>
              <a:buFont typeface="Arial" panose="020B0604020202020204" pitchFamily="34" charset="0"/>
              <a:buChar char="§"/>
            </a:pPr>
            <a:endParaRPr lang="ru-RU" sz="2000" dirty="0"/>
          </a:p>
        </p:txBody>
      </p:sp>
      <p:sp>
        <p:nvSpPr>
          <p:cNvPr id="5" name="Номер слайда 4" hidden="1">
            <a:extLst>
              <a:ext uri="{FF2B5EF4-FFF2-40B4-BE49-F238E27FC236}">
                <a16:creationId xmlns="" xmlns:a16="http://schemas.microsoft.com/office/drawing/2014/main" id="{283301D0-87C2-2613-329E-E1E0DD085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B8D437A8-D5C6-7B44-BC16-48B1FA963B23}" type="slidenum">
              <a:rPr lang="ru-RU" smtClean="0"/>
              <a:pPr>
                <a:spcAft>
                  <a:spcPts val="600"/>
                </a:spcAft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3658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34525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73844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 встречи на Олимпиаде!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05" b="7213"/>
          <a:stretch/>
        </p:blipFill>
        <p:spPr bwMode="auto">
          <a:xfrm>
            <a:off x="314141" y="1785693"/>
            <a:ext cx="8650347" cy="468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3"/>
            <a:ext cx="586408" cy="316630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773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BC1983F-20CE-FD49-A6B8-A64844B98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>
            <a:normAutofit/>
          </a:bodyPr>
          <a:lstStyle/>
          <a:p>
            <a:r>
              <a:rPr lang="ru-RU"/>
              <a:t>План </a:t>
            </a:r>
            <a:r>
              <a:rPr lang="ru-RU" err="1"/>
              <a:t>вебинара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3BD2C00-A531-8D44-BA76-CC74E99C41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191000" cy="470911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Этапы </a:t>
            </a:r>
            <a:r>
              <a:rPr lang="ru-RU" sz="2400" dirty="0" smtClean="0"/>
              <a:t>Олимпиады</a:t>
            </a:r>
            <a:endParaRPr lang="ru-RU" sz="2400" dirty="0"/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Специфика проекта номинации </a:t>
            </a:r>
            <a:r>
              <a:rPr lang="ru-RU" sz="2400" dirty="0" smtClean="0"/>
              <a:t>3</a:t>
            </a:r>
            <a:endParaRPr lang="ru-RU" sz="2400" dirty="0"/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Опыт лауреатов Олимпиады </a:t>
            </a:r>
            <a:br>
              <a:rPr lang="ru-RU" sz="2400" dirty="0" smtClean="0"/>
            </a:br>
            <a:r>
              <a:rPr lang="ru-RU" sz="2400" dirty="0" smtClean="0"/>
              <a:t>в разработке и реализации </a:t>
            </a:r>
            <a:r>
              <a:rPr lang="ru-RU" sz="2400" dirty="0" smtClean="0"/>
              <a:t>проектов</a:t>
            </a:r>
            <a:endParaRPr lang="ru-RU" sz="2400" dirty="0"/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Ответы на вопросы участников </a:t>
            </a:r>
            <a:r>
              <a:rPr lang="ru-RU" sz="2400" dirty="0" err="1"/>
              <a:t>вебинара</a:t>
            </a:r>
            <a:endParaRPr lang="ru-RU" sz="2400" dirty="0"/>
          </a:p>
          <a:p>
            <a:endParaRPr lang="ru-RU" dirty="0"/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D730C67F-B8B5-0040-B4D4-811520EBA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2102277"/>
            <a:ext cx="4038600" cy="35218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BA37003-0120-5645-943A-84DD6CF9DC4E}"/>
              </a:ext>
            </a:extLst>
          </p:cNvPr>
          <p:cNvSpPr txBox="1"/>
          <p:nvPr/>
        </p:nvSpPr>
        <p:spPr>
          <a:xfrm>
            <a:off x="4288221" y="529721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387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Этапы Олимпиады 2024 года!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4" t="22137" r="13770" b="8036"/>
          <a:stretch/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642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7"/>
            <a:ext cx="6984776" cy="131489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Номинации Олимпиады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«Мой первый учитель»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35280" cy="49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37" y="67086"/>
            <a:ext cx="1752284" cy="1526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37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Заголовок 1"/>
          <p:cNvSpPr>
            <a:spLocks noGrp="1"/>
          </p:cNvSpPr>
          <p:nvPr>
            <p:ph type="title"/>
          </p:nvPr>
        </p:nvSpPr>
        <p:spPr>
          <a:xfrm>
            <a:off x="1835696" y="188640"/>
            <a:ext cx="6984776" cy="1293070"/>
          </a:xfrm>
        </p:spPr>
        <p:txBody>
          <a:bodyPr>
            <a:noAutofit/>
          </a:bodyPr>
          <a:lstStyle/>
          <a:p>
            <a:r>
              <a:rPr lang="ru-RU" sz="27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Психолого-педагогическое сопровождение</a:t>
            </a:r>
            <a:endParaRPr lang="ru-RU" sz="36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296803"/>
              </p:ext>
            </p:extLst>
          </p:nvPr>
        </p:nvGraphicFramePr>
        <p:xfrm>
          <a:off x="290513" y="1630363"/>
          <a:ext cx="8545512" cy="4183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75017" y="857251"/>
            <a:ext cx="318155" cy="627017"/>
          </a:xfrm>
        </p:spPr>
        <p:txBody>
          <a:bodyPr/>
          <a:lstStyle/>
          <a:p>
            <a:fld id="{E570683B-E3BC-4177-880A-18DC464C11FE}" type="slidenum">
              <a:rPr lang="ru-RU" sz="1350"/>
              <a:pPr/>
              <a:t>6</a:t>
            </a:fld>
            <a:endParaRPr lang="ru-RU" sz="1350" dirty="0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V="1">
            <a:off x="0" y="1570098"/>
            <a:ext cx="9144000" cy="247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" name="Picture 7" descr="Нет описания фото.">
            <a:extLst>
              <a:ext uri="{FF2B5EF4-FFF2-40B4-BE49-F238E27FC236}">
                <a16:creationId xmlns="" xmlns:a16="http://schemas.microsoft.com/office/drawing/2014/main" id="{2F5DC381-48E7-B34C-9C47-45A07320A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4638"/>
            <a:ext cx="1008112" cy="95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65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8E439F-650C-9E49-814C-DA363F332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6864" cy="108012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Направления  психолого-педагогического сопровождения в образовании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1403715"/>
              </p:ext>
            </p:extLst>
          </p:nvPr>
        </p:nvGraphicFramePr>
        <p:xfrm>
          <a:off x="467544" y="1412776"/>
          <a:ext cx="850728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7" descr="Нет описания фото.">
            <a:extLst>
              <a:ext uri="{FF2B5EF4-FFF2-40B4-BE49-F238E27FC236}">
                <a16:creationId xmlns="" xmlns:a16="http://schemas.microsoft.com/office/drawing/2014/main" id="{81E0D199-1F89-4247-AADF-9AFAAC277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235"/>
            <a:ext cx="1008112" cy="95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44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7416824" cy="1152128"/>
          </a:xfrm>
        </p:spPr>
        <p:txBody>
          <a:bodyPr>
            <a:noAutofit/>
          </a:bodyPr>
          <a:lstStyle/>
          <a:p>
            <a:pPr lvl="0"/>
            <a:r>
              <a:rPr lang="ru-RU" sz="3200" b="1" dirty="0">
                <a:solidFill>
                  <a:srgbClr val="FF0000"/>
                </a:solidFill>
              </a:rPr>
              <a:t>Номинация: Психолого-педагогическое сопровождение обучающихся</a:t>
            </a:r>
            <a:endParaRPr lang="ru-RU" sz="3200" dirty="0">
              <a:solidFill>
                <a:srgbClr val="FF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8040136"/>
              </p:ext>
            </p:extLst>
          </p:nvPr>
        </p:nvGraphicFramePr>
        <p:xfrm>
          <a:off x="179512" y="1377213"/>
          <a:ext cx="8856984" cy="5480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447364" cy="1260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054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7416824" cy="1152128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</a:rPr>
              <a:t>Актуальная тематика проектов  </a:t>
            </a:r>
            <a:endParaRPr lang="ru-RU" sz="3200" dirty="0">
              <a:solidFill>
                <a:srgbClr val="FF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3391373"/>
              </p:ext>
            </p:extLst>
          </p:nvPr>
        </p:nvGraphicFramePr>
        <p:xfrm>
          <a:off x="179512" y="1124744"/>
          <a:ext cx="8856984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52128" cy="1003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124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13265</TotalTime>
  <Words>719</Words>
  <Application>Microsoft Office PowerPoint</Application>
  <PresentationFormat>Экран (4:3)</PresentationFormat>
  <Paragraphs>151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Всероссийская Олимпиада  педагогов начальной школы «МОЙ ПЕРВЫЙ УЧИТЕЛЬ-2024»  Разработка проекта психолого-педагогического сопровождения учащихся начальной школы </vt:lpstr>
      <vt:lpstr>Ведущие вебинара</vt:lpstr>
      <vt:lpstr>План вебинара</vt:lpstr>
      <vt:lpstr>Этапы Олимпиады 2024 года!</vt:lpstr>
      <vt:lpstr>Номинации Олимпиады  «Мой первый учитель»</vt:lpstr>
      <vt:lpstr> Психолого-педагогическое сопровождение</vt:lpstr>
      <vt:lpstr>Направления  психолого-педагогического сопровождения в образовании</vt:lpstr>
      <vt:lpstr>Номинация: Психолого-педагогическое сопровождение обучающихся</vt:lpstr>
      <vt:lpstr>Актуальная тематика проектов  </vt:lpstr>
      <vt:lpstr>Как определиться?</vt:lpstr>
      <vt:lpstr>Основные этапы проекта</vt:lpstr>
      <vt:lpstr>Лидер Олимпиады 2023</vt:lpstr>
      <vt:lpstr>Презентация PowerPoint</vt:lpstr>
      <vt:lpstr>Презентация PowerPoint</vt:lpstr>
      <vt:lpstr>Мультстудия «Мы вместе»  для обучающихся с ОВЗ</vt:lpstr>
      <vt:lpstr>Презентация PowerPoint</vt:lpstr>
      <vt:lpstr>Презентация PowerPoint</vt:lpstr>
      <vt:lpstr>Иванова Лидия Владимировна</vt:lpstr>
      <vt:lpstr>          Проект «Эвристический класс»</vt:lpstr>
      <vt:lpstr>Возможности, ресурсы и результаты проекта</vt:lpstr>
      <vt:lpstr>Презентация PowerPoint</vt:lpstr>
      <vt:lpstr>Участники проекта</vt:lpstr>
      <vt:lpstr>ПРОДУКТЫ ПРОЕКТА</vt:lpstr>
      <vt:lpstr>ПРОДУКТЫ ПРОЕКТА</vt:lpstr>
      <vt:lpstr>Ресурсы и результаты проекта</vt:lpstr>
      <vt:lpstr>Презентация PowerPoint</vt:lpstr>
      <vt:lpstr>Презентация PowerPoint</vt:lpstr>
      <vt:lpstr>До встречи на Олимпиаде!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Всероссийская Олимпиада педагогов начальной школы «Мой первый учитель» как форма повышения квалификации</dc:title>
  <dc:creator>Пользователь</dc:creator>
  <cp:lastModifiedBy>Windows User</cp:lastModifiedBy>
  <cp:revision>171</cp:revision>
  <dcterms:created xsi:type="dcterms:W3CDTF">2020-05-31T09:10:07Z</dcterms:created>
  <dcterms:modified xsi:type="dcterms:W3CDTF">2024-02-14T12:36:23Z</dcterms:modified>
</cp:coreProperties>
</file>