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302" r:id="rId3"/>
    <p:sldId id="300" r:id="rId4"/>
    <p:sldId id="276" r:id="rId5"/>
    <p:sldId id="271" r:id="rId6"/>
    <p:sldId id="303" r:id="rId7"/>
    <p:sldId id="304" r:id="rId8"/>
    <p:sldId id="305" r:id="rId9"/>
    <p:sldId id="259" r:id="rId10"/>
    <p:sldId id="279" r:id="rId11"/>
    <p:sldId id="293" r:id="rId12"/>
    <p:sldId id="301" r:id="rId13"/>
    <p:sldId id="298" r:id="rId14"/>
    <p:sldId id="295" r:id="rId15"/>
    <p:sldId id="299" r:id="rId16"/>
    <p:sldId id="306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A8F91A-E493-435A-B7F2-3330A6D3493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968F4DB-1581-4602-BD16-9FBF4A767B25}">
      <dgm:prSet phldrT="[Текст]" custT="1"/>
      <dgm:spPr/>
      <dgm:t>
        <a:bodyPr/>
        <a:lstStyle/>
        <a:p>
          <a:r>
            <a:rPr lang="ru-RU" sz="3200" b="1" dirty="0" smtClean="0"/>
            <a:t>Непрерывность</a:t>
          </a:r>
          <a:endParaRPr lang="ru-RU" sz="3200" b="1" dirty="0"/>
        </a:p>
      </dgm:t>
    </dgm:pt>
    <dgm:pt modelId="{14EF28DD-E232-42EF-86BF-413A670A4333}" type="parTrans" cxnId="{8BFA4A87-DEBE-4DCE-85A4-7D3E313C7D61}">
      <dgm:prSet/>
      <dgm:spPr/>
      <dgm:t>
        <a:bodyPr/>
        <a:lstStyle/>
        <a:p>
          <a:endParaRPr lang="ru-RU"/>
        </a:p>
      </dgm:t>
    </dgm:pt>
    <dgm:pt modelId="{75D61AF5-CC72-4074-975E-BB055F41ADD3}" type="sibTrans" cxnId="{8BFA4A87-DEBE-4DCE-85A4-7D3E313C7D61}">
      <dgm:prSet/>
      <dgm:spPr/>
      <dgm:t>
        <a:bodyPr/>
        <a:lstStyle/>
        <a:p>
          <a:endParaRPr lang="ru-RU"/>
        </a:p>
      </dgm:t>
    </dgm:pt>
    <dgm:pt modelId="{E907C3A7-2AC8-4F4C-9F24-1FF5B00EC977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800" b="1" dirty="0" err="1" smtClean="0"/>
            <a:t>Практикоориен-тированность</a:t>
          </a:r>
          <a:endParaRPr lang="ru-RU" sz="2800" b="1" dirty="0"/>
        </a:p>
      </dgm:t>
    </dgm:pt>
    <dgm:pt modelId="{47A53172-1013-4AFA-80BF-6EBA689E7609}" type="parTrans" cxnId="{34412AB4-9EBD-4A8B-BED1-CDDCB594F9D5}">
      <dgm:prSet/>
      <dgm:spPr/>
      <dgm:t>
        <a:bodyPr/>
        <a:lstStyle/>
        <a:p>
          <a:endParaRPr lang="ru-RU"/>
        </a:p>
      </dgm:t>
    </dgm:pt>
    <dgm:pt modelId="{BFE860A2-9795-4CB0-8CF0-AABC4184B67E}" type="sibTrans" cxnId="{34412AB4-9EBD-4A8B-BED1-CDDCB594F9D5}">
      <dgm:prSet/>
      <dgm:spPr/>
      <dgm:t>
        <a:bodyPr/>
        <a:lstStyle/>
        <a:p>
          <a:endParaRPr lang="ru-RU"/>
        </a:p>
      </dgm:t>
    </dgm:pt>
    <dgm:pt modelId="{6E6D8CB9-B978-4A01-BECE-0BBCC897F08E}">
      <dgm:prSet phldrT="[Текст]"/>
      <dgm:spPr/>
      <dgm:t>
        <a:bodyPr/>
        <a:lstStyle/>
        <a:p>
          <a:r>
            <a:rPr lang="ru-RU" b="1" dirty="0" smtClean="0"/>
            <a:t>Персонализация</a:t>
          </a:r>
          <a:endParaRPr lang="ru-RU" b="1" dirty="0"/>
        </a:p>
      </dgm:t>
    </dgm:pt>
    <dgm:pt modelId="{2E0AB680-15E7-44BC-A21B-89C8FADB6AA0}" type="parTrans" cxnId="{71692479-7893-4730-A23E-9988817AEA9A}">
      <dgm:prSet/>
      <dgm:spPr/>
      <dgm:t>
        <a:bodyPr/>
        <a:lstStyle/>
        <a:p>
          <a:endParaRPr lang="ru-RU"/>
        </a:p>
      </dgm:t>
    </dgm:pt>
    <dgm:pt modelId="{7CAD4DBF-A8B0-40E4-804E-B82780D3C2E6}" type="sibTrans" cxnId="{71692479-7893-4730-A23E-9988817AEA9A}">
      <dgm:prSet/>
      <dgm:spPr/>
      <dgm:t>
        <a:bodyPr/>
        <a:lstStyle/>
        <a:p>
          <a:endParaRPr lang="ru-RU"/>
        </a:p>
      </dgm:t>
    </dgm:pt>
    <dgm:pt modelId="{67DE7DC8-3871-4BF3-A889-3A01668FF193}">
      <dgm:prSet phldrT="[Текст]"/>
      <dgm:spPr/>
      <dgm:t>
        <a:bodyPr/>
        <a:lstStyle/>
        <a:p>
          <a:r>
            <a:rPr lang="ru-RU" b="1" dirty="0" err="1" smtClean="0"/>
            <a:t>Рефлексивность</a:t>
          </a:r>
          <a:endParaRPr lang="ru-RU" b="1" dirty="0"/>
        </a:p>
      </dgm:t>
    </dgm:pt>
    <dgm:pt modelId="{215C8B65-1284-44AE-841A-6B3BF9DF2580}" type="parTrans" cxnId="{AA378480-9379-4277-B28C-7D2EC3CA00DB}">
      <dgm:prSet/>
      <dgm:spPr/>
      <dgm:t>
        <a:bodyPr/>
        <a:lstStyle/>
        <a:p>
          <a:endParaRPr lang="ru-RU"/>
        </a:p>
      </dgm:t>
    </dgm:pt>
    <dgm:pt modelId="{9A085E21-9FFC-441B-88E0-5A3AB3CB1A06}" type="sibTrans" cxnId="{AA378480-9379-4277-B28C-7D2EC3CA00DB}">
      <dgm:prSet/>
      <dgm:spPr/>
      <dgm:t>
        <a:bodyPr/>
        <a:lstStyle/>
        <a:p>
          <a:endParaRPr lang="ru-RU"/>
        </a:p>
      </dgm:t>
    </dgm:pt>
    <dgm:pt modelId="{877A9E45-9C69-4D28-B0DD-E21C9D18883D}" type="pres">
      <dgm:prSet presAssocID="{5EA8F91A-E493-435A-B7F2-3330A6D349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E784E-AF85-4592-93EA-A9223DF95A15}" type="pres">
      <dgm:prSet presAssocID="{4968F4DB-1581-4602-BD16-9FBF4A767B2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95636-95E9-48BD-A389-E29BF0C06079}" type="pres">
      <dgm:prSet presAssocID="{75D61AF5-CC72-4074-975E-BB055F41ADD3}" presName="sibTrans" presStyleCnt="0"/>
      <dgm:spPr/>
    </dgm:pt>
    <dgm:pt modelId="{BBC07AF0-3778-4587-8119-5492E5DECD27}" type="pres">
      <dgm:prSet presAssocID="{E907C3A7-2AC8-4F4C-9F24-1FF5B00EC97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616C6-01B9-433F-8AC3-5350B4227B12}" type="pres">
      <dgm:prSet presAssocID="{BFE860A2-9795-4CB0-8CF0-AABC4184B67E}" presName="sibTrans" presStyleCnt="0"/>
      <dgm:spPr/>
    </dgm:pt>
    <dgm:pt modelId="{BC8F995E-589F-438A-8A15-9057BD262596}" type="pres">
      <dgm:prSet presAssocID="{6E6D8CB9-B978-4A01-BECE-0BBCC897F08E}" presName="node" presStyleLbl="node1" presStyleIdx="2" presStyleCnt="4" custLinFactNeighborX="-532" custLinFactNeighborY="-1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073E46-03BF-49F6-91D9-D93847BFF96F}" type="pres">
      <dgm:prSet presAssocID="{7CAD4DBF-A8B0-40E4-804E-B82780D3C2E6}" presName="sibTrans" presStyleCnt="0"/>
      <dgm:spPr/>
    </dgm:pt>
    <dgm:pt modelId="{B3377435-2061-4407-835C-4F55F1ED27A3}" type="pres">
      <dgm:prSet presAssocID="{67DE7DC8-3871-4BF3-A889-3A01668FF19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5E874F-4926-4BB5-BE26-886D827F29D8}" type="presOf" srcId="{4968F4DB-1581-4602-BD16-9FBF4A767B25}" destId="{5DAE784E-AF85-4592-93EA-A9223DF95A15}" srcOrd="0" destOrd="0" presId="urn:microsoft.com/office/officeart/2005/8/layout/default"/>
    <dgm:cxn modelId="{8C9E3627-529D-4F07-B9DD-9DB0ADA1C99B}" type="presOf" srcId="{6E6D8CB9-B978-4A01-BECE-0BBCC897F08E}" destId="{BC8F995E-589F-438A-8A15-9057BD262596}" srcOrd="0" destOrd="0" presId="urn:microsoft.com/office/officeart/2005/8/layout/default"/>
    <dgm:cxn modelId="{8BFA4A87-DEBE-4DCE-85A4-7D3E313C7D61}" srcId="{5EA8F91A-E493-435A-B7F2-3330A6D3493C}" destId="{4968F4DB-1581-4602-BD16-9FBF4A767B25}" srcOrd="0" destOrd="0" parTransId="{14EF28DD-E232-42EF-86BF-413A670A4333}" sibTransId="{75D61AF5-CC72-4074-975E-BB055F41ADD3}"/>
    <dgm:cxn modelId="{1EC89DEB-6D9B-4505-85E7-6BCF6E7E4301}" type="presOf" srcId="{5EA8F91A-E493-435A-B7F2-3330A6D3493C}" destId="{877A9E45-9C69-4D28-B0DD-E21C9D18883D}" srcOrd="0" destOrd="0" presId="urn:microsoft.com/office/officeart/2005/8/layout/default"/>
    <dgm:cxn modelId="{96C3B898-1E08-4CEB-8A8B-44CA4979D252}" type="presOf" srcId="{67DE7DC8-3871-4BF3-A889-3A01668FF193}" destId="{B3377435-2061-4407-835C-4F55F1ED27A3}" srcOrd="0" destOrd="0" presId="urn:microsoft.com/office/officeart/2005/8/layout/default"/>
    <dgm:cxn modelId="{AA378480-9379-4277-B28C-7D2EC3CA00DB}" srcId="{5EA8F91A-E493-435A-B7F2-3330A6D3493C}" destId="{67DE7DC8-3871-4BF3-A889-3A01668FF193}" srcOrd="3" destOrd="0" parTransId="{215C8B65-1284-44AE-841A-6B3BF9DF2580}" sibTransId="{9A085E21-9FFC-441B-88E0-5A3AB3CB1A06}"/>
    <dgm:cxn modelId="{34412AB4-9EBD-4A8B-BED1-CDDCB594F9D5}" srcId="{5EA8F91A-E493-435A-B7F2-3330A6D3493C}" destId="{E907C3A7-2AC8-4F4C-9F24-1FF5B00EC977}" srcOrd="1" destOrd="0" parTransId="{47A53172-1013-4AFA-80BF-6EBA689E7609}" sibTransId="{BFE860A2-9795-4CB0-8CF0-AABC4184B67E}"/>
    <dgm:cxn modelId="{7271A4AC-F32B-449F-823C-A34907B23CF1}" type="presOf" srcId="{E907C3A7-2AC8-4F4C-9F24-1FF5B00EC977}" destId="{BBC07AF0-3778-4587-8119-5492E5DECD27}" srcOrd="0" destOrd="0" presId="urn:microsoft.com/office/officeart/2005/8/layout/default"/>
    <dgm:cxn modelId="{71692479-7893-4730-A23E-9988817AEA9A}" srcId="{5EA8F91A-E493-435A-B7F2-3330A6D3493C}" destId="{6E6D8CB9-B978-4A01-BECE-0BBCC897F08E}" srcOrd="2" destOrd="0" parTransId="{2E0AB680-15E7-44BC-A21B-89C8FADB6AA0}" sibTransId="{7CAD4DBF-A8B0-40E4-804E-B82780D3C2E6}"/>
    <dgm:cxn modelId="{33F76581-32DC-48F0-8357-917CC272A32A}" type="presParOf" srcId="{877A9E45-9C69-4D28-B0DD-E21C9D18883D}" destId="{5DAE784E-AF85-4592-93EA-A9223DF95A15}" srcOrd="0" destOrd="0" presId="urn:microsoft.com/office/officeart/2005/8/layout/default"/>
    <dgm:cxn modelId="{C2C0B61B-5D78-45B3-90D3-4670F76123A8}" type="presParOf" srcId="{877A9E45-9C69-4D28-B0DD-E21C9D18883D}" destId="{77995636-95E9-48BD-A389-E29BF0C06079}" srcOrd="1" destOrd="0" presId="urn:microsoft.com/office/officeart/2005/8/layout/default"/>
    <dgm:cxn modelId="{BFBFA667-E5DE-4BC4-A0A7-CCB7F9A21693}" type="presParOf" srcId="{877A9E45-9C69-4D28-B0DD-E21C9D18883D}" destId="{BBC07AF0-3778-4587-8119-5492E5DECD27}" srcOrd="2" destOrd="0" presId="urn:microsoft.com/office/officeart/2005/8/layout/default"/>
    <dgm:cxn modelId="{63D81802-FE6C-4658-8848-189DA1628DA3}" type="presParOf" srcId="{877A9E45-9C69-4D28-B0DD-E21C9D18883D}" destId="{25B616C6-01B9-433F-8AC3-5350B4227B12}" srcOrd="3" destOrd="0" presId="urn:microsoft.com/office/officeart/2005/8/layout/default"/>
    <dgm:cxn modelId="{40520861-BA2C-432C-87B3-F84CA9E3C59D}" type="presParOf" srcId="{877A9E45-9C69-4D28-B0DD-E21C9D18883D}" destId="{BC8F995E-589F-438A-8A15-9057BD262596}" srcOrd="4" destOrd="0" presId="urn:microsoft.com/office/officeart/2005/8/layout/default"/>
    <dgm:cxn modelId="{EB914AA0-8AE2-4DA9-AB10-1BE326B49449}" type="presParOf" srcId="{877A9E45-9C69-4D28-B0DD-E21C9D18883D}" destId="{F2073E46-03BF-49F6-91D9-D93847BFF96F}" srcOrd="5" destOrd="0" presId="urn:microsoft.com/office/officeart/2005/8/layout/default"/>
    <dgm:cxn modelId="{A644F01F-9519-47AA-BE2C-2EB1D8C77550}" type="presParOf" srcId="{877A9E45-9C69-4D28-B0DD-E21C9D18883D}" destId="{B3377435-2061-4407-835C-4F55F1ED27A3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E8CFDE-9F24-4C59-976F-376603557EB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B4CEF5-1721-4352-A5D9-DB156665F43D}">
      <dgm:prSet phldrT="[Текст]"/>
      <dgm:spPr/>
      <dgm:t>
        <a:bodyPr/>
        <a:lstStyle/>
        <a:p>
          <a:r>
            <a:rPr lang="ru-RU" b="1" dirty="0" smtClean="0"/>
            <a:t> Психолого-педагогическое сопровождение обучающихся</a:t>
          </a:r>
          <a:endParaRPr lang="ru-RU" dirty="0"/>
        </a:p>
      </dgm:t>
    </dgm:pt>
    <dgm:pt modelId="{5B2C3204-1ADE-41BC-9252-072D55D55E7E}">
      <dgm:prSet phldrT="[Текст]" custT="1"/>
      <dgm:spPr/>
      <dgm:t>
        <a:bodyPr/>
        <a:lstStyle/>
        <a:p>
          <a:r>
            <a:rPr lang="ru-RU" sz="2400" b="1" dirty="0" smtClean="0"/>
            <a:t>НОМИНАЦИЯ 3</a:t>
          </a:r>
          <a:endParaRPr lang="ru-RU" sz="2400" dirty="0"/>
        </a:p>
      </dgm:t>
    </dgm:pt>
    <dgm:pt modelId="{8421728E-3624-4D2D-838D-30F3B11CB12B}" type="sibTrans" cxnId="{ABFD40E9-B104-43CA-BAEB-06B783D7BF21}">
      <dgm:prSet/>
      <dgm:spPr/>
      <dgm:t>
        <a:bodyPr/>
        <a:lstStyle/>
        <a:p>
          <a:endParaRPr lang="ru-RU"/>
        </a:p>
      </dgm:t>
    </dgm:pt>
    <dgm:pt modelId="{835E6AB8-0377-4CD6-B439-04F36A8F6B6F}" type="parTrans" cxnId="{ABFD40E9-B104-43CA-BAEB-06B783D7BF21}">
      <dgm:prSet/>
      <dgm:spPr/>
      <dgm:t>
        <a:bodyPr/>
        <a:lstStyle/>
        <a:p>
          <a:endParaRPr lang="ru-RU"/>
        </a:p>
      </dgm:t>
    </dgm:pt>
    <dgm:pt modelId="{1A817EED-C316-401A-AFB2-BDEEE1170ADF}" type="sibTrans" cxnId="{05965875-232C-403B-A845-EA20B2D6D618}">
      <dgm:prSet/>
      <dgm:spPr/>
      <dgm:t>
        <a:bodyPr/>
        <a:lstStyle/>
        <a:p>
          <a:endParaRPr lang="ru-RU"/>
        </a:p>
      </dgm:t>
    </dgm:pt>
    <dgm:pt modelId="{7C440313-B397-41CE-8ED6-81C8ED4A4C1D}" type="parTrans" cxnId="{05965875-232C-403B-A845-EA20B2D6D618}">
      <dgm:prSet/>
      <dgm:spPr/>
      <dgm:t>
        <a:bodyPr/>
        <a:lstStyle/>
        <a:p>
          <a:endParaRPr lang="ru-RU"/>
        </a:p>
      </dgm:t>
    </dgm:pt>
    <dgm:pt modelId="{F6DA06A3-122B-4B76-9C1E-5C3961E4CCEE}">
      <dgm:prSet phldrT="[Текст]" custT="1"/>
      <dgm:spPr/>
      <dgm:t>
        <a:bodyPr/>
        <a:lstStyle/>
        <a:p>
          <a:r>
            <a:rPr lang="ru-RU" sz="2400" b="1" dirty="0" smtClean="0"/>
            <a:t>НОМИНАЦИЯ 2</a:t>
          </a:r>
          <a:endParaRPr lang="ru-RU" sz="2400" dirty="0"/>
        </a:p>
      </dgm:t>
    </dgm:pt>
    <dgm:pt modelId="{6EA1D6C3-D7B4-4DE1-8B71-23A87E3FB1DB}" type="sibTrans" cxnId="{2F94FD8F-4710-48E5-9DC3-74FC95D97A06}">
      <dgm:prSet/>
      <dgm:spPr/>
      <dgm:t>
        <a:bodyPr/>
        <a:lstStyle/>
        <a:p>
          <a:endParaRPr lang="ru-RU"/>
        </a:p>
      </dgm:t>
    </dgm:pt>
    <dgm:pt modelId="{81F3403A-2CA8-4B78-90D4-2F848D55D1DA}" type="parTrans" cxnId="{2F94FD8F-4710-48E5-9DC3-74FC95D97A06}">
      <dgm:prSet/>
      <dgm:spPr/>
      <dgm:t>
        <a:bodyPr/>
        <a:lstStyle/>
        <a:p>
          <a:endParaRPr lang="ru-RU"/>
        </a:p>
      </dgm:t>
    </dgm:pt>
    <dgm:pt modelId="{47345059-023C-4F08-8E05-F9EEBB03B74F}">
      <dgm:prSet phldrT="[Текст]" custT="1"/>
      <dgm:spPr/>
      <dgm:t>
        <a:bodyPr/>
        <a:lstStyle/>
        <a:p>
          <a:r>
            <a:rPr lang="ru-RU" sz="2400" b="1" dirty="0" smtClean="0"/>
            <a:t>НОМИНАЦИЯ 1</a:t>
          </a:r>
          <a:endParaRPr lang="ru-RU" sz="2400" b="1" dirty="0"/>
        </a:p>
      </dgm:t>
    </dgm:pt>
    <dgm:pt modelId="{AED52292-12EA-4D2C-9A0D-D4E30DBCCB7A}" type="sibTrans" cxnId="{17B150F5-DC3E-486E-86DE-BCA511EF6755}">
      <dgm:prSet/>
      <dgm:spPr/>
      <dgm:t>
        <a:bodyPr/>
        <a:lstStyle/>
        <a:p>
          <a:endParaRPr lang="ru-RU"/>
        </a:p>
      </dgm:t>
    </dgm:pt>
    <dgm:pt modelId="{7EB27361-E869-4379-B199-DE6A0B3AE37B}" type="parTrans" cxnId="{17B150F5-DC3E-486E-86DE-BCA511EF6755}">
      <dgm:prSet/>
      <dgm:spPr/>
      <dgm:t>
        <a:bodyPr/>
        <a:lstStyle/>
        <a:p>
          <a:endParaRPr lang="ru-RU"/>
        </a:p>
      </dgm:t>
    </dgm:pt>
    <dgm:pt modelId="{CF68345C-F317-4F00-8297-E1E0708B9332}">
      <dgm:prSet phldrT="[Текст]" custT="1"/>
      <dgm:spPr/>
      <dgm:t>
        <a:bodyPr/>
        <a:lstStyle/>
        <a:p>
          <a:pPr algn="l"/>
          <a:r>
            <a:rPr lang="ru-RU" sz="2400" b="1" dirty="0" smtClean="0"/>
            <a:t>Предметная образовательная деятельность</a:t>
          </a:r>
          <a:endParaRPr lang="ru-RU" sz="2400" dirty="0"/>
        </a:p>
      </dgm:t>
    </dgm:pt>
    <dgm:pt modelId="{E055CD22-03B3-49D9-A891-81EC79F9BB84}" type="parTrans" cxnId="{AAF5BE36-E7BE-4801-AFBD-DF04EE9B11F9}">
      <dgm:prSet/>
      <dgm:spPr/>
      <dgm:t>
        <a:bodyPr/>
        <a:lstStyle/>
        <a:p>
          <a:endParaRPr lang="ru-RU"/>
        </a:p>
      </dgm:t>
    </dgm:pt>
    <dgm:pt modelId="{CC685338-F782-4BF3-8FA4-7D52CB3AEA26}" type="sibTrans" cxnId="{AAF5BE36-E7BE-4801-AFBD-DF04EE9B11F9}">
      <dgm:prSet/>
      <dgm:spPr/>
      <dgm:t>
        <a:bodyPr/>
        <a:lstStyle/>
        <a:p>
          <a:endParaRPr lang="ru-RU"/>
        </a:p>
      </dgm:t>
    </dgm:pt>
    <dgm:pt modelId="{3129883B-E5AE-454E-A32C-C47F352C11B8}">
      <dgm:prSet phldrT="[Текст]" custT="1"/>
      <dgm:spPr/>
      <dgm:t>
        <a:bodyPr/>
        <a:lstStyle/>
        <a:p>
          <a:pPr marL="285750" indent="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400" b="1" dirty="0" smtClean="0"/>
            <a:t> Социально-воспитательная деятельность</a:t>
          </a:r>
          <a:endParaRPr lang="ru-RU" sz="2400" dirty="0"/>
        </a:p>
      </dgm:t>
    </dgm:pt>
    <dgm:pt modelId="{0F6880DF-E42B-41B5-BF66-46AC9C2BDE5C}" type="parTrans" cxnId="{0F1C31FE-3A2A-4C8D-852B-A075DBAD128C}">
      <dgm:prSet/>
      <dgm:spPr/>
      <dgm:t>
        <a:bodyPr/>
        <a:lstStyle/>
        <a:p>
          <a:endParaRPr lang="ru-RU"/>
        </a:p>
      </dgm:t>
    </dgm:pt>
    <dgm:pt modelId="{390C7581-EA63-4CCC-B9E1-32328BE8754C}" type="sibTrans" cxnId="{0F1C31FE-3A2A-4C8D-852B-A075DBAD128C}">
      <dgm:prSet/>
      <dgm:spPr/>
      <dgm:t>
        <a:bodyPr/>
        <a:lstStyle/>
        <a:p>
          <a:endParaRPr lang="ru-RU"/>
        </a:p>
      </dgm:t>
    </dgm:pt>
    <dgm:pt modelId="{D5DBD6A8-9491-4D9F-BABF-E04D3B43F91C}" type="pres">
      <dgm:prSet presAssocID="{FCE8CFDE-9F24-4C59-976F-376603557EB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4174B2-830E-4BF3-B138-C53CC548043E}" type="pres">
      <dgm:prSet presAssocID="{47345059-023C-4F08-8E05-F9EEBB03B74F}" presName="parentLin" presStyleCnt="0"/>
      <dgm:spPr/>
    </dgm:pt>
    <dgm:pt modelId="{D89A2B4B-4127-4A6F-A576-A37636E1C74F}" type="pres">
      <dgm:prSet presAssocID="{47345059-023C-4F08-8E05-F9EEBB03B74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568144D-8AE7-4DF4-99F2-C59D19140881}" type="pres">
      <dgm:prSet presAssocID="{47345059-023C-4F08-8E05-F9EEBB03B74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C884A-E298-47FA-95A0-824ED8101845}" type="pres">
      <dgm:prSet presAssocID="{47345059-023C-4F08-8E05-F9EEBB03B74F}" presName="negativeSpace" presStyleCnt="0"/>
      <dgm:spPr/>
    </dgm:pt>
    <dgm:pt modelId="{8AE13432-8096-4CED-80F3-97D5BD10F871}" type="pres">
      <dgm:prSet presAssocID="{47345059-023C-4F08-8E05-F9EEBB03B74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AD5829-EB4B-4088-8C3A-7AAD2ECB0553}" type="pres">
      <dgm:prSet presAssocID="{AED52292-12EA-4D2C-9A0D-D4E30DBCCB7A}" presName="spaceBetweenRectangles" presStyleCnt="0"/>
      <dgm:spPr/>
    </dgm:pt>
    <dgm:pt modelId="{094D6917-1587-4128-BB62-4FD0F7737F2D}" type="pres">
      <dgm:prSet presAssocID="{F6DA06A3-122B-4B76-9C1E-5C3961E4CCEE}" presName="parentLin" presStyleCnt="0"/>
      <dgm:spPr/>
    </dgm:pt>
    <dgm:pt modelId="{C159673E-38EC-4A0A-8F2E-F774ECDAD005}" type="pres">
      <dgm:prSet presAssocID="{F6DA06A3-122B-4B76-9C1E-5C3961E4CCE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586FA77-1DAC-44D0-9895-7566B0E7E65F}" type="pres">
      <dgm:prSet presAssocID="{F6DA06A3-122B-4B76-9C1E-5C3961E4CC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2FA38-3DD3-413A-B2FC-E1DBCCB3E98C}" type="pres">
      <dgm:prSet presAssocID="{F6DA06A3-122B-4B76-9C1E-5C3961E4CCEE}" presName="negativeSpace" presStyleCnt="0"/>
      <dgm:spPr/>
    </dgm:pt>
    <dgm:pt modelId="{2299C522-2BF2-4EEB-8F1D-9E43AD10ABB6}" type="pres">
      <dgm:prSet presAssocID="{F6DA06A3-122B-4B76-9C1E-5C3961E4CCEE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227BE-7994-4A73-9A94-65EC5AB27EA6}" type="pres">
      <dgm:prSet presAssocID="{6EA1D6C3-D7B4-4DE1-8B71-23A87E3FB1DB}" presName="spaceBetweenRectangles" presStyleCnt="0"/>
      <dgm:spPr/>
    </dgm:pt>
    <dgm:pt modelId="{413E6303-D77F-4950-B285-E594F8F4C690}" type="pres">
      <dgm:prSet presAssocID="{5B2C3204-1ADE-41BC-9252-072D55D55E7E}" presName="parentLin" presStyleCnt="0"/>
      <dgm:spPr/>
    </dgm:pt>
    <dgm:pt modelId="{AB8C1CA5-2CA1-472A-8460-AC55D2F5D222}" type="pres">
      <dgm:prSet presAssocID="{5B2C3204-1ADE-41BC-9252-072D55D55E7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9653C80-D778-4742-86BD-A4D5B263E377}" type="pres">
      <dgm:prSet presAssocID="{5B2C3204-1ADE-41BC-9252-072D55D55E7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48ED4-E7A5-4D9B-A9BA-BE526A87498B}" type="pres">
      <dgm:prSet presAssocID="{5B2C3204-1ADE-41BC-9252-072D55D55E7E}" presName="negativeSpace" presStyleCnt="0"/>
      <dgm:spPr/>
    </dgm:pt>
    <dgm:pt modelId="{31A1645C-4DBB-4AE0-850F-B196A3B18B38}" type="pres">
      <dgm:prSet presAssocID="{5B2C3204-1ADE-41BC-9252-072D55D55E7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B150F5-DC3E-486E-86DE-BCA511EF6755}" srcId="{FCE8CFDE-9F24-4C59-976F-376603557EB9}" destId="{47345059-023C-4F08-8E05-F9EEBB03B74F}" srcOrd="0" destOrd="0" parTransId="{7EB27361-E869-4379-B199-DE6A0B3AE37B}" sibTransId="{AED52292-12EA-4D2C-9A0D-D4E30DBCCB7A}"/>
    <dgm:cxn modelId="{0891004A-941A-4AC4-87B1-5056F0F1B829}" type="presOf" srcId="{CF68345C-F317-4F00-8297-E1E0708B9332}" destId="{8AE13432-8096-4CED-80F3-97D5BD10F871}" srcOrd="0" destOrd="0" presId="urn:microsoft.com/office/officeart/2005/8/layout/list1"/>
    <dgm:cxn modelId="{ABFD40E9-B104-43CA-BAEB-06B783D7BF21}" srcId="{FCE8CFDE-9F24-4C59-976F-376603557EB9}" destId="{5B2C3204-1ADE-41BC-9252-072D55D55E7E}" srcOrd="2" destOrd="0" parTransId="{835E6AB8-0377-4CD6-B439-04F36A8F6B6F}" sibTransId="{8421728E-3624-4D2D-838D-30F3B11CB12B}"/>
    <dgm:cxn modelId="{79E66604-CD85-49A5-AF37-E3540AE02876}" type="presOf" srcId="{F6DA06A3-122B-4B76-9C1E-5C3961E4CCEE}" destId="{7586FA77-1DAC-44D0-9895-7566B0E7E65F}" srcOrd="1" destOrd="0" presId="urn:microsoft.com/office/officeart/2005/8/layout/list1"/>
    <dgm:cxn modelId="{05965875-232C-403B-A845-EA20B2D6D618}" srcId="{5B2C3204-1ADE-41BC-9252-072D55D55E7E}" destId="{64B4CEF5-1721-4352-A5D9-DB156665F43D}" srcOrd="0" destOrd="0" parTransId="{7C440313-B397-41CE-8ED6-81C8ED4A4C1D}" sibTransId="{1A817EED-C316-401A-AFB2-BDEEE1170ADF}"/>
    <dgm:cxn modelId="{8487F80B-C7A7-4497-A845-01B30D30D58D}" type="presOf" srcId="{47345059-023C-4F08-8E05-F9EEBB03B74F}" destId="{B568144D-8AE7-4DF4-99F2-C59D19140881}" srcOrd="1" destOrd="0" presId="urn:microsoft.com/office/officeart/2005/8/layout/list1"/>
    <dgm:cxn modelId="{0F1C31FE-3A2A-4C8D-852B-A075DBAD128C}" srcId="{F6DA06A3-122B-4B76-9C1E-5C3961E4CCEE}" destId="{3129883B-E5AE-454E-A32C-C47F352C11B8}" srcOrd="0" destOrd="0" parTransId="{0F6880DF-E42B-41B5-BF66-46AC9C2BDE5C}" sibTransId="{390C7581-EA63-4CCC-B9E1-32328BE8754C}"/>
    <dgm:cxn modelId="{B9788727-CB55-4971-AB65-0BFFD3D13494}" type="presOf" srcId="{5B2C3204-1ADE-41BC-9252-072D55D55E7E}" destId="{C9653C80-D778-4742-86BD-A4D5B263E377}" srcOrd="1" destOrd="0" presId="urn:microsoft.com/office/officeart/2005/8/layout/list1"/>
    <dgm:cxn modelId="{A1666710-ED8B-4398-8DEA-172D7989103C}" type="presOf" srcId="{F6DA06A3-122B-4B76-9C1E-5C3961E4CCEE}" destId="{C159673E-38EC-4A0A-8F2E-F774ECDAD005}" srcOrd="0" destOrd="0" presId="urn:microsoft.com/office/officeart/2005/8/layout/list1"/>
    <dgm:cxn modelId="{2F94FD8F-4710-48E5-9DC3-74FC95D97A06}" srcId="{FCE8CFDE-9F24-4C59-976F-376603557EB9}" destId="{F6DA06A3-122B-4B76-9C1E-5C3961E4CCEE}" srcOrd="1" destOrd="0" parTransId="{81F3403A-2CA8-4B78-90D4-2F848D55D1DA}" sibTransId="{6EA1D6C3-D7B4-4DE1-8B71-23A87E3FB1DB}"/>
    <dgm:cxn modelId="{91A3BA8A-3585-461C-92BF-0908780344F0}" type="presOf" srcId="{3129883B-E5AE-454E-A32C-C47F352C11B8}" destId="{2299C522-2BF2-4EEB-8F1D-9E43AD10ABB6}" srcOrd="0" destOrd="0" presId="urn:microsoft.com/office/officeart/2005/8/layout/list1"/>
    <dgm:cxn modelId="{EBCBD081-FD1C-46DF-B322-A739A6675DB8}" type="presOf" srcId="{64B4CEF5-1721-4352-A5D9-DB156665F43D}" destId="{31A1645C-4DBB-4AE0-850F-B196A3B18B38}" srcOrd="0" destOrd="0" presId="urn:microsoft.com/office/officeart/2005/8/layout/list1"/>
    <dgm:cxn modelId="{68F9A57E-CE06-41CA-8DD5-7519DE3A2D26}" type="presOf" srcId="{5B2C3204-1ADE-41BC-9252-072D55D55E7E}" destId="{AB8C1CA5-2CA1-472A-8460-AC55D2F5D222}" srcOrd="0" destOrd="0" presId="urn:microsoft.com/office/officeart/2005/8/layout/list1"/>
    <dgm:cxn modelId="{42F4165E-39E0-4C72-80BB-DF033A72A8E4}" type="presOf" srcId="{FCE8CFDE-9F24-4C59-976F-376603557EB9}" destId="{D5DBD6A8-9491-4D9F-BABF-E04D3B43F91C}" srcOrd="0" destOrd="0" presId="urn:microsoft.com/office/officeart/2005/8/layout/list1"/>
    <dgm:cxn modelId="{AAF5BE36-E7BE-4801-AFBD-DF04EE9B11F9}" srcId="{47345059-023C-4F08-8E05-F9EEBB03B74F}" destId="{CF68345C-F317-4F00-8297-E1E0708B9332}" srcOrd="0" destOrd="0" parTransId="{E055CD22-03B3-49D9-A891-81EC79F9BB84}" sibTransId="{CC685338-F782-4BF3-8FA4-7D52CB3AEA26}"/>
    <dgm:cxn modelId="{0151FE43-7CC7-48BB-9E2C-3281FF32DB9E}" type="presOf" srcId="{47345059-023C-4F08-8E05-F9EEBB03B74F}" destId="{D89A2B4B-4127-4A6F-A576-A37636E1C74F}" srcOrd="0" destOrd="0" presId="urn:microsoft.com/office/officeart/2005/8/layout/list1"/>
    <dgm:cxn modelId="{DF4119A8-B7E9-43C5-BA5F-CF184679EE97}" type="presParOf" srcId="{D5DBD6A8-9491-4D9F-BABF-E04D3B43F91C}" destId="{124174B2-830E-4BF3-B138-C53CC548043E}" srcOrd="0" destOrd="0" presId="urn:microsoft.com/office/officeart/2005/8/layout/list1"/>
    <dgm:cxn modelId="{3C54819E-80AF-4D02-9CB5-CC10B7E93A05}" type="presParOf" srcId="{124174B2-830E-4BF3-B138-C53CC548043E}" destId="{D89A2B4B-4127-4A6F-A576-A37636E1C74F}" srcOrd="0" destOrd="0" presId="urn:microsoft.com/office/officeart/2005/8/layout/list1"/>
    <dgm:cxn modelId="{44FB3529-7A02-427F-83AB-6D5F18BEBB74}" type="presParOf" srcId="{124174B2-830E-4BF3-B138-C53CC548043E}" destId="{B568144D-8AE7-4DF4-99F2-C59D19140881}" srcOrd="1" destOrd="0" presId="urn:microsoft.com/office/officeart/2005/8/layout/list1"/>
    <dgm:cxn modelId="{5FECC59C-5699-4DD3-8C86-565A6CB4318F}" type="presParOf" srcId="{D5DBD6A8-9491-4D9F-BABF-E04D3B43F91C}" destId="{851C884A-E298-47FA-95A0-824ED8101845}" srcOrd="1" destOrd="0" presId="urn:microsoft.com/office/officeart/2005/8/layout/list1"/>
    <dgm:cxn modelId="{18209DB4-C75C-4191-A4B4-74AEB3A4C6B5}" type="presParOf" srcId="{D5DBD6A8-9491-4D9F-BABF-E04D3B43F91C}" destId="{8AE13432-8096-4CED-80F3-97D5BD10F871}" srcOrd="2" destOrd="0" presId="urn:microsoft.com/office/officeart/2005/8/layout/list1"/>
    <dgm:cxn modelId="{847DA468-42C3-4ABA-AEF7-ED450790CFBD}" type="presParOf" srcId="{D5DBD6A8-9491-4D9F-BABF-E04D3B43F91C}" destId="{3BAD5829-EB4B-4088-8C3A-7AAD2ECB0553}" srcOrd="3" destOrd="0" presId="urn:microsoft.com/office/officeart/2005/8/layout/list1"/>
    <dgm:cxn modelId="{AFA84187-F1A3-4A6F-9CD4-8DDB76A1B813}" type="presParOf" srcId="{D5DBD6A8-9491-4D9F-BABF-E04D3B43F91C}" destId="{094D6917-1587-4128-BB62-4FD0F7737F2D}" srcOrd="4" destOrd="0" presId="urn:microsoft.com/office/officeart/2005/8/layout/list1"/>
    <dgm:cxn modelId="{B67594C1-C3C4-4730-98FB-B1E13513EED9}" type="presParOf" srcId="{094D6917-1587-4128-BB62-4FD0F7737F2D}" destId="{C159673E-38EC-4A0A-8F2E-F774ECDAD005}" srcOrd="0" destOrd="0" presId="urn:microsoft.com/office/officeart/2005/8/layout/list1"/>
    <dgm:cxn modelId="{170ACEAC-21EB-4D0E-ABC0-3A6082FB7C21}" type="presParOf" srcId="{094D6917-1587-4128-BB62-4FD0F7737F2D}" destId="{7586FA77-1DAC-44D0-9895-7566B0E7E65F}" srcOrd="1" destOrd="0" presId="urn:microsoft.com/office/officeart/2005/8/layout/list1"/>
    <dgm:cxn modelId="{DD5759F9-BAA4-44E5-A89F-8B101B503A63}" type="presParOf" srcId="{D5DBD6A8-9491-4D9F-BABF-E04D3B43F91C}" destId="{2432FA38-3DD3-413A-B2FC-E1DBCCB3E98C}" srcOrd="5" destOrd="0" presId="urn:microsoft.com/office/officeart/2005/8/layout/list1"/>
    <dgm:cxn modelId="{2EFD0E60-427A-4F6E-A526-87EA1760A2B7}" type="presParOf" srcId="{D5DBD6A8-9491-4D9F-BABF-E04D3B43F91C}" destId="{2299C522-2BF2-4EEB-8F1D-9E43AD10ABB6}" srcOrd="6" destOrd="0" presId="urn:microsoft.com/office/officeart/2005/8/layout/list1"/>
    <dgm:cxn modelId="{6DB1DBA5-4DD2-4F91-B0EA-AC93D1876C61}" type="presParOf" srcId="{D5DBD6A8-9491-4D9F-BABF-E04D3B43F91C}" destId="{AFB227BE-7994-4A73-9A94-65EC5AB27EA6}" srcOrd="7" destOrd="0" presId="urn:microsoft.com/office/officeart/2005/8/layout/list1"/>
    <dgm:cxn modelId="{B52601D6-1D57-46B5-8AA2-670C94FC7CB6}" type="presParOf" srcId="{D5DBD6A8-9491-4D9F-BABF-E04D3B43F91C}" destId="{413E6303-D77F-4950-B285-E594F8F4C690}" srcOrd="8" destOrd="0" presId="urn:microsoft.com/office/officeart/2005/8/layout/list1"/>
    <dgm:cxn modelId="{D71EC43D-076A-473E-A62D-BEBDC9F00F0A}" type="presParOf" srcId="{413E6303-D77F-4950-B285-E594F8F4C690}" destId="{AB8C1CA5-2CA1-472A-8460-AC55D2F5D222}" srcOrd="0" destOrd="0" presId="urn:microsoft.com/office/officeart/2005/8/layout/list1"/>
    <dgm:cxn modelId="{6D2FAD12-7C4E-4087-BE63-6A0335C3074D}" type="presParOf" srcId="{413E6303-D77F-4950-B285-E594F8F4C690}" destId="{C9653C80-D778-4742-86BD-A4D5B263E377}" srcOrd="1" destOrd="0" presId="urn:microsoft.com/office/officeart/2005/8/layout/list1"/>
    <dgm:cxn modelId="{9901D431-8F24-409C-9077-6317147F56D1}" type="presParOf" srcId="{D5DBD6A8-9491-4D9F-BABF-E04D3B43F91C}" destId="{8ED48ED4-E7A5-4D9B-A9BA-BE526A87498B}" srcOrd="9" destOrd="0" presId="urn:microsoft.com/office/officeart/2005/8/layout/list1"/>
    <dgm:cxn modelId="{316811B2-6648-421F-9B8C-34E0617C3250}" type="presParOf" srcId="{D5DBD6A8-9491-4D9F-BABF-E04D3B43F91C}" destId="{31A1645C-4DBB-4AE0-850F-B196A3B18B3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E784E-AF85-4592-93EA-A9223DF95A15}">
      <dsp:nvSpPr>
        <dsp:cNvPr id="0" name=""/>
        <dsp:cNvSpPr/>
      </dsp:nvSpPr>
      <dsp:spPr>
        <a:xfrm>
          <a:off x="262577" y="484"/>
          <a:ext cx="3732436" cy="22394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Непрерывность</a:t>
          </a:r>
          <a:endParaRPr lang="ru-RU" sz="3200" b="1" kern="1200" dirty="0"/>
        </a:p>
      </dsp:txBody>
      <dsp:txXfrm>
        <a:off x="262577" y="484"/>
        <a:ext cx="3732436" cy="2239462"/>
      </dsp:txXfrm>
    </dsp:sp>
    <dsp:sp modelId="{BBC07AF0-3778-4587-8119-5492E5DECD27}">
      <dsp:nvSpPr>
        <dsp:cNvPr id="0" name=""/>
        <dsp:cNvSpPr/>
      </dsp:nvSpPr>
      <dsp:spPr>
        <a:xfrm>
          <a:off x="4368257" y="484"/>
          <a:ext cx="3732436" cy="2239462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/>
            <a:t>Практикоориен-тированность</a:t>
          </a:r>
          <a:endParaRPr lang="ru-RU" sz="2800" b="1" kern="1200" dirty="0"/>
        </a:p>
      </dsp:txBody>
      <dsp:txXfrm>
        <a:off x="4368257" y="484"/>
        <a:ext cx="3732436" cy="2239462"/>
      </dsp:txXfrm>
    </dsp:sp>
    <dsp:sp modelId="{BC8F995E-589F-438A-8A15-9057BD262596}">
      <dsp:nvSpPr>
        <dsp:cNvPr id="0" name=""/>
        <dsp:cNvSpPr/>
      </dsp:nvSpPr>
      <dsp:spPr>
        <a:xfrm>
          <a:off x="242720" y="2578746"/>
          <a:ext cx="3732436" cy="223946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/>
            <a:t>Персонализация</a:t>
          </a:r>
          <a:endParaRPr lang="ru-RU" sz="3700" b="1" kern="1200" dirty="0"/>
        </a:p>
      </dsp:txBody>
      <dsp:txXfrm>
        <a:off x="242720" y="2578746"/>
        <a:ext cx="3732436" cy="2239462"/>
      </dsp:txXfrm>
    </dsp:sp>
    <dsp:sp modelId="{B3377435-2061-4407-835C-4F55F1ED27A3}">
      <dsp:nvSpPr>
        <dsp:cNvPr id="0" name=""/>
        <dsp:cNvSpPr/>
      </dsp:nvSpPr>
      <dsp:spPr>
        <a:xfrm>
          <a:off x="4368257" y="2613189"/>
          <a:ext cx="3732436" cy="223946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err="1" smtClean="0"/>
            <a:t>Рефлексивность</a:t>
          </a:r>
          <a:endParaRPr lang="ru-RU" sz="3700" b="1" kern="1200" dirty="0"/>
        </a:p>
      </dsp:txBody>
      <dsp:txXfrm>
        <a:off x="4368257" y="2613189"/>
        <a:ext cx="3732436" cy="22394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13432-8096-4CED-80F3-97D5BD10F871}">
      <dsp:nvSpPr>
        <dsp:cNvPr id="0" name=""/>
        <dsp:cNvSpPr/>
      </dsp:nvSpPr>
      <dsp:spPr>
        <a:xfrm>
          <a:off x="0" y="426888"/>
          <a:ext cx="8435280" cy="10434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Предметная образовательная деятельность</a:t>
          </a:r>
          <a:endParaRPr lang="ru-RU" sz="2400" kern="1200" dirty="0"/>
        </a:p>
      </dsp:txBody>
      <dsp:txXfrm>
        <a:off x="0" y="426888"/>
        <a:ext cx="8435280" cy="1043437"/>
      </dsp:txXfrm>
    </dsp:sp>
    <dsp:sp modelId="{B568144D-8AE7-4DF4-99F2-C59D19140881}">
      <dsp:nvSpPr>
        <dsp:cNvPr id="0" name=""/>
        <dsp:cNvSpPr/>
      </dsp:nvSpPr>
      <dsp:spPr>
        <a:xfrm>
          <a:off x="421764" y="57888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НОМИНАЦИЯ 1</a:t>
          </a:r>
          <a:endParaRPr lang="ru-RU" sz="2400" b="1" kern="1200" dirty="0"/>
        </a:p>
      </dsp:txBody>
      <dsp:txXfrm>
        <a:off x="457790" y="93914"/>
        <a:ext cx="5832644" cy="665948"/>
      </dsp:txXfrm>
    </dsp:sp>
    <dsp:sp modelId="{2299C522-2BF2-4EEB-8F1D-9E43AD10ABB6}">
      <dsp:nvSpPr>
        <dsp:cNvPr id="0" name=""/>
        <dsp:cNvSpPr/>
      </dsp:nvSpPr>
      <dsp:spPr>
        <a:xfrm>
          <a:off x="0" y="1974326"/>
          <a:ext cx="8435280" cy="10434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0688" numCol="1" spcCol="1270" anchor="t" anchorCtr="0">
          <a:noAutofit/>
        </a:bodyPr>
        <a:lstStyle/>
        <a:p>
          <a:pPr marL="285750" lvl="1" indent="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 Социально-воспитательная деятельность</a:t>
          </a:r>
          <a:endParaRPr lang="ru-RU" sz="2400" kern="1200" dirty="0"/>
        </a:p>
      </dsp:txBody>
      <dsp:txXfrm>
        <a:off x="0" y="1974326"/>
        <a:ext cx="8435280" cy="1043437"/>
      </dsp:txXfrm>
    </dsp:sp>
    <dsp:sp modelId="{7586FA77-1DAC-44D0-9895-7566B0E7E65F}">
      <dsp:nvSpPr>
        <dsp:cNvPr id="0" name=""/>
        <dsp:cNvSpPr/>
      </dsp:nvSpPr>
      <dsp:spPr>
        <a:xfrm>
          <a:off x="421764" y="1605326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НОМИНАЦИЯ 2</a:t>
          </a:r>
          <a:endParaRPr lang="ru-RU" sz="2400" kern="1200" dirty="0"/>
        </a:p>
      </dsp:txBody>
      <dsp:txXfrm>
        <a:off x="457790" y="1641352"/>
        <a:ext cx="5832644" cy="665948"/>
      </dsp:txXfrm>
    </dsp:sp>
    <dsp:sp modelId="{31A1645C-4DBB-4AE0-850F-B196A3B18B38}">
      <dsp:nvSpPr>
        <dsp:cNvPr id="0" name=""/>
        <dsp:cNvSpPr/>
      </dsp:nvSpPr>
      <dsp:spPr>
        <a:xfrm>
          <a:off x="0" y="3521763"/>
          <a:ext cx="8435280" cy="1417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4671" tIns="520700" rIns="654671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/>
            <a:t> Психолого-педагогическое сопровождение обучающихся</a:t>
          </a:r>
          <a:endParaRPr lang="ru-RU" sz="2500" kern="1200" dirty="0"/>
        </a:p>
      </dsp:txBody>
      <dsp:txXfrm>
        <a:off x="0" y="3521763"/>
        <a:ext cx="8435280" cy="1417500"/>
      </dsp:txXfrm>
    </dsp:sp>
    <dsp:sp modelId="{C9653C80-D778-4742-86BD-A4D5B263E377}">
      <dsp:nvSpPr>
        <dsp:cNvPr id="0" name=""/>
        <dsp:cNvSpPr/>
      </dsp:nvSpPr>
      <dsp:spPr>
        <a:xfrm>
          <a:off x="421764" y="3152763"/>
          <a:ext cx="5904696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НОМИНАЦИЯ 3</a:t>
          </a:r>
          <a:endParaRPr lang="ru-RU" sz="2400" kern="1200" dirty="0"/>
        </a:p>
      </dsp:txBody>
      <dsp:txXfrm>
        <a:off x="457790" y="3188789"/>
        <a:ext cx="5832644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0CC86-A94C-4A69-B318-105AC7A378FE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96FBD-2617-4DA0-8D11-58828C7EB2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58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96FBD-2617-4DA0-8D11-58828C7EB21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840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71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398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69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67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3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61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77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81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7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783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736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50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A10B3-102D-4C89-A70E-EBB794779B06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AB731-4EC3-45B8-95CA-5BEDAAFD3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461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99166"/>
            <a:ext cx="7920880" cy="220615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Всероссийская Олимпиада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педагогов начальной школы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«МОЙ ПЕРВЫЙ </a:t>
            </a:r>
            <a:r>
              <a:rPr lang="ru-RU" sz="3200" b="1" dirty="0" smtClean="0">
                <a:solidFill>
                  <a:srgbClr val="C00000"/>
                </a:solidFill>
              </a:rPr>
              <a:t>УЧИТЕЛЬ-2023</a:t>
            </a:r>
            <a:r>
              <a:rPr lang="ru-RU" sz="3200" b="1" dirty="0" smtClean="0">
                <a:solidFill>
                  <a:srgbClr val="C00000"/>
                </a:solidFill>
              </a:rPr>
              <a:t>»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301208"/>
            <a:ext cx="6336705" cy="1152128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Ведущая - Ольга </a:t>
            </a:r>
            <a:r>
              <a:rPr lang="ru-RU" sz="3600" b="1" dirty="0" smtClean="0">
                <a:solidFill>
                  <a:schemeClr val="tx1"/>
                </a:solidFill>
              </a:rPr>
              <a:t>Ивановна </a:t>
            </a:r>
            <a:r>
              <a:rPr lang="ru-RU" sz="3600" b="1" dirty="0" err="1" smtClean="0">
                <a:solidFill>
                  <a:schemeClr val="tx1"/>
                </a:solidFill>
              </a:rPr>
              <a:t>Ключко</a:t>
            </a:r>
            <a:r>
              <a:rPr lang="ru-RU" sz="3600" b="1" dirty="0" smtClean="0">
                <a:solidFill>
                  <a:schemeClr val="tx1"/>
                </a:solidFill>
              </a:rPr>
              <a:t>, 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доктор философских наук, профессор МГПУ, председатель жюри </a:t>
            </a:r>
            <a:r>
              <a:rPr lang="ru-RU" sz="3600" dirty="0" smtClean="0">
                <a:solidFill>
                  <a:schemeClr val="tx1"/>
                </a:solidFill>
              </a:rPr>
              <a:t>Олимпиады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466" y="298512"/>
            <a:ext cx="1513014" cy="151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74" t="33727" r="40246" b="13709"/>
          <a:stretch/>
        </p:blipFill>
        <p:spPr bwMode="auto">
          <a:xfrm>
            <a:off x="179512" y="188641"/>
            <a:ext cx="1872208" cy="163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188640"/>
            <a:ext cx="1766466" cy="17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85699"/>
            <a:ext cx="1656184" cy="139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34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Образовательные практики Олимпиады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i="1" dirty="0" smtClean="0"/>
              <a:t>Как проходит заочный тур?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99539" y="2492895"/>
            <a:ext cx="4372461" cy="417646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Представление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портфолио;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Подготовка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видео-презентации </a:t>
            </a:r>
            <a:r>
              <a:rPr lang="ru-RU" sz="2000" b="1" dirty="0" smtClean="0">
                <a:solidFill>
                  <a:srgbClr val="FF0000"/>
                </a:solidFill>
              </a:rPr>
              <a:t>проекта и его результатов</a:t>
            </a:r>
            <a:r>
              <a:rPr lang="ru-RU" sz="2000" b="1" dirty="0" smtClean="0">
                <a:solidFill>
                  <a:srgbClr val="C00000"/>
                </a:solidFill>
              </a:rPr>
              <a:t>;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Онлайн</a:t>
            </a:r>
            <a:r>
              <a:rPr lang="ru-RU" sz="2000" b="1" dirty="0" smtClean="0">
                <a:solidFill>
                  <a:srgbClr val="FF0000"/>
                </a:solidFill>
              </a:rPr>
              <a:t> собеседования;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Обучающие</a:t>
            </a:r>
            <a:r>
              <a:rPr lang="ru-RU" sz="2000" dirty="0" smtClean="0"/>
              <a:t> </a:t>
            </a:r>
            <a:r>
              <a:rPr lang="ru-RU" sz="2000" b="1" dirty="0" smtClean="0"/>
              <a:t>встречи по номинациям</a:t>
            </a:r>
            <a:r>
              <a:rPr lang="ru-RU" sz="2000" dirty="0" smtClean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Консультации</a:t>
            </a:r>
            <a:r>
              <a:rPr lang="ru-RU" sz="2000" dirty="0" smtClean="0"/>
              <a:t> </a:t>
            </a:r>
            <a:r>
              <a:rPr lang="ru-RU" sz="2000" b="1" dirty="0" smtClean="0"/>
              <a:t>с лауреатами прошлых лет;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Онлайн опросы </a:t>
            </a:r>
            <a:r>
              <a:rPr lang="ru-RU" sz="2000" b="1" dirty="0" smtClean="0"/>
              <a:t>участников по изучению затруднений в подготовке;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Подготовка публикации </a:t>
            </a:r>
            <a:r>
              <a:rPr lang="ru-RU" sz="2000" b="1" dirty="0" smtClean="0"/>
              <a:t>проектов</a:t>
            </a:r>
            <a:endParaRPr lang="ru-RU" sz="2000" b="1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i="1" dirty="0"/>
              <a:t>Как проходит очный тур</a:t>
            </a:r>
            <a:r>
              <a:rPr lang="ru-RU" i="1" dirty="0" smtClean="0"/>
              <a:t>?</a:t>
            </a:r>
            <a:endParaRPr lang="ru-RU" i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355976" y="2420888"/>
            <a:ext cx="4680520" cy="410445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30 лучших проектов </a:t>
            </a:r>
            <a:r>
              <a:rPr lang="ru-RU" sz="2000" b="1" dirty="0"/>
              <a:t>участников Олимпиады;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9 мастер-классов </a:t>
            </a:r>
            <a:r>
              <a:rPr lang="ru-RU" sz="2000" b="1" dirty="0"/>
              <a:t>финалистов Олимпиады;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Дебаты</a:t>
            </a:r>
            <a:r>
              <a:rPr lang="ru-RU" sz="2000" dirty="0"/>
              <a:t> </a:t>
            </a:r>
            <a:r>
              <a:rPr lang="ru-RU" sz="2000" b="1" dirty="0"/>
              <a:t>по актуальным вопросам современного начального образования;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Анти-конференция</a:t>
            </a:r>
            <a:r>
              <a:rPr lang="ru-RU" sz="2000" dirty="0" smtClean="0"/>
              <a:t>, </a:t>
            </a:r>
            <a:r>
              <a:rPr lang="ru-RU" sz="2000" b="1" dirty="0"/>
              <a:t>педагогический </a:t>
            </a:r>
            <a:r>
              <a:rPr lang="ru-RU" sz="2000" b="1" dirty="0" err="1"/>
              <a:t>стендап</a:t>
            </a:r>
            <a:r>
              <a:rPr lang="ru-RU" sz="2000" b="1" dirty="0"/>
              <a:t>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Культурная </a:t>
            </a:r>
            <a:r>
              <a:rPr lang="ru-RU" sz="2000" b="1" dirty="0">
                <a:solidFill>
                  <a:srgbClr val="FF0000"/>
                </a:solidFill>
              </a:rPr>
              <a:t>программа</a:t>
            </a:r>
            <a:r>
              <a:rPr lang="ru-RU" sz="2000" dirty="0"/>
              <a:t>, </a:t>
            </a:r>
            <a:r>
              <a:rPr lang="ru-RU" sz="2000" b="1" dirty="0"/>
              <a:t>экскурсии по </a:t>
            </a:r>
            <a:r>
              <a:rPr lang="ru-RU" sz="2000" b="1" dirty="0" smtClean="0"/>
              <a:t>школам, городу </a:t>
            </a:r>
            <a:r>
              <a:rPr lang="ru-RU" sz="2000" b="1" dirty="0"/>
              <a:t>и университету;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Общественная экспертиза </a:t>
            </a:r>
            <a:r>
              <a:rPr lang="ru-RU" sz="2000" dirty="0" smtClean="0"/>
              <a:t>– </a:t>
            </a:r>
            <a:r>
              <a:rPr lang="ru-RU" sz="2000" b="1" dirty="0" smtClean="0"/>
              <a:t>более 150 экспертов по всей стране;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</a:rPr>
              <a:t>Онлайн трансляции </a:t>
            </a:r>
            <a:r>
              <a:rPr lang="ru-RU" sz="2000" b="1" dirty="0" smtClean="0"/>
              <a:t>финала;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39" y="188640"/>
            <a:ext cx="1506225" cy="131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268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346" y="77603"/>
            <a:ext cx="2560142" cy="32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332" y="4129316"/>
            <a:ext cx="2112668" cy="264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10"/>
          <a:stretch/>
        </p:blipFill>
        <p:spPr bwMode="auto">
          <a:xfrm>
            <a:off x="29471" y="40037"/>
            <a:ext cx="4758553" cy="68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51"/>
          <a:stretch/>
        </p:blipFill>
        <p:spPr bwMode="auto">
          <a:xfrm>
            <a:off x="3954688" y="77603"/>
            <a:ext cx="2389599" cy="301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305" y="3658090"/>
            <a:ext cx="2470401" cy="311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171" y="2749991"/>
            <a:ext cx="1872208" cy="28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66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Лидер Олимпиады 2022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24" y="1412776"/>
            <a:ext cx="857695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257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2314" y="2780928"/>
            <a:ext cx="415597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Наши традиции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Специальные призы Олимпиады</a:t>
            </a: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251520" y="2174874"/>
            <a:ext cx="4245868" cy="4422477"/>
          </a:xfrm>
        </p:spPr>
        <p:txBody>
          <a:bodyPr>
            <a:normAutofit/>
          </a:bodyPr>
          <a:lstStyle/>
          <a:p>
            <a:r>
              <a:rPr lang="ru-RU" dirty="0"/>
              <a:t>«Гордость села»</a:t>
            </a:r>
          </a:p>
          <a:p>
            <a:r>
              <a:rPr lang="ru-RU" dirty="0"/>
              <a:t>«Этнокультурный компонент в обучении»</a:t>
            </a:r>
          </a:p>
          <a:p>
            <a:r>
              <a:rPr lang="ru-RU" dirty="0" smtClean="0"/>
              <a:t>«За </a:t>
            </a:r>
            <a:r>
              <a:rPr lang="ru-RU" dirty="0"/>
              <a:t>вдохновение и </a:t>
            </a:r>
            <a:r>
              <a:rPr lang="ru-RU" dirty="0" smtClean="0"/>
              <a:t>творчество»</a:t>
            </a:r>
            <a:endParaRPr lang="ru-RU" dirty="0"/>
          </a:p>
          <a:p>
            <a:r>
              <a:rPr lang="ru-RU" dirty="0"/>
              <a:t>«За научный подход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/>
              <a:t>обучению»</a:t>
            </a:r>
          </a:p>
          <a:p>
            <a:r>
              <a:rPr lang="ru-RU" dirty="0" smtClean="0"/>
              <a:t>«</a:t>
            </a:r>
            <a:r>
              <a:rPr lang="ru-RU" dirty="0"/>
              <a:t>Выбор экспертного сообщества»</a:t>
            </a:r>
          </a:p>
          <a:p>
            <a:r>
              <a:rPr lang="ru-RU" dirty="0"/>
              <a:t>«Ориентация на результат»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572000" y="1772816"/>
            <a:ext cx="4041775" cy="639762"/>
          </a:xfrm>
        </p:spPr>
        <p:txBody>
          <a:bodyPr>
            <a:noAutofit/>
          </a:bodyPr>
          <a:lstStyle/>
          <a:p>
            <a:r>
              <a:rPr lang="ru-RU" sz="2000" dirty="0" smtClean="0"/>
              <a:t>Большое общественное жюри – более 150 экспертов из всех регионов России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065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437112"/>
            <a:ext cx="1410099" cy="196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09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Программа повышения квалификации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5" t="37320" r="1513" b="5390"/>
          <a:stretch/>
        </p:blipFill>
        <p:spPr bwMode="auto">
          <a:xfrm>
            <a:off x="107505" y="1556792"/>
            <a:ext cx="864095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6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7105837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Почему Олимпиада не заканчивается?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065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75" y="4293096"/>
            <a:ext cx="3168653" cy="212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9" r="4195" b="12566"/>
          <a:stretch/>
        </p:blipFill>
        <p:spPr bwMode="auto">
          <a:xfrm>
            <a:off x="298700" y="2132856"/>
            <a:ext cx="2432002" cy="176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6" y="1376772"/>
            <a:ext cx="588526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6" y="2834021"/>
            <a:ext cx="3263872" cy="171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096" y="4750854"/>
            <a:ext cx="1892351" cy="189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32324"/>
            <a:ext cx="2160240" cy="181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171" y="2422440"/>
            <a:ext cx="2174302" cy="215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28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Анонсы </a:t>
            </a:r>
            <a:r>
              <a:rPr lang="ru-RU" b="1" dirty="0" err="1" smtClean="0">
                <a:solidFill>
                  <a:srgbClr val="FF0000"/>
                </a:solidFill>
              </a:rPr>
              <a:t>вебинаров</a:t>
            </a:r>
            <a:r>
              <a:rPr lang="ru-RU" b="1" dirty="0" smtClean="0">
                <a:solidFill>
                  <a:srgbClr val="FF0000"/>
                </a:solidFill>
              </a:rPr>
              <a:t> поддержки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5868" y="1484784"/>
            <a:ext cx="4192116" cy="295232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rgbClr val="FF0000"/>
                </a:solidFill>
              </a:rPr>
              <a:t>10 февраля 14.00</a:t>
            </a:r>
            <a:r>
              <a:rPr lang="ru-RU" sz="6000" dirty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ru-RU" sz="6000" b="1" dirty="0" smtClean="0"/>
              <a:t> </a:t>
            </a:r>
            <a:r>
              <a:rPr lang="ru-RU" sz="6000" b="1" dirty="0"/>
              <a:t>«Реализация и представление проектов в номинации «Социально-воспитательная деятельность и взаимодействие с учреждениями культурной и социальной сфер»</a:t>
            </a:r>
            <a:endParaRPr lang="ru-RU" sz="6000" dirty="0"/>
          </a:p>
          <a:p>
            <a:pPr marL="0" indent="0">
              <a:buNone/>
            </a:pPr>
            <a:r>
              <a:rPr lang="ru-RU" sz="6000" dirty="0"/>
              <a:t> </a:t>
            </a:r>
            <a:endParaRPr lang="ru-RU" sz="60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556792"/>
            <a:ext cx="4608512" cy="2448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</a:rPr>
              <a:t>16 февраля 14.00</a:t>
            </a:r>
            <a:endParaRPr lang="ru-RU" sz="2400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«</a:t>
            </a:r>
            <a:r>
              <a:rPr lang="ru-RU" sz="2400" b="1" dirty="0"/>
              <a:t>Психолого-педагогическое сопровождение младших школьников: актуальные темы, </a:t>
            </a:r>
            <a:r>
              <a:rPr lang="ru-RU" sz="2400" b="1" dirty="0" smtClean="0"/>
              <a:t>проблемы разработки, </a:t>
            </a:r>
            <a:r>
              <a:rPr lang="ru-RU" sz="2400" b="1" dirty="0"/>
              <a:t>организации и оформления проектов»</a:t>
            </a:r>
            <a:endParaRPr lang="ru-RU" sz="2400" dirty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05951" y="443711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17.03.2023 17.00 </a:t>
            </a:r>
          </a:p>
          <a:p>
            <a:pPr algn="ctr"/>
            <a:r>
              <a:rPr lang="ru-RU" sz="2400" b="1" dirty="0"/>
              <a:t>«ЧЕК-ЛИСТ МАТЕРИАЛОВ ПЕРВОГО ТУРА ОЛИМПИАДЫ «Мой первый учитель</a:t>
            </a:r>
            <a:r>
              <a:rPr lang="ru-RU" sz="2400" b="1" dirty="0" smtClean="0"/>
              <a:t>»»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07824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9" t="21553" r="25117" b="7686"/>
          <a:stretch/>
        </p:blipFill>
        <p:spPr bwMode="auto">
          <a:xfrm>
            <a:off x="256456" y="46294"/>
            <a:ext cx="2308860" cy="323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05" b="7213"/>
          <a:stretch/>
        </p:blipFill>
        <p:spPr bwMode="auto">
          <a:xfrm>
            <a:off x="2586895" y="3261651"/>
            <a:ext cx="6408712" cy="347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3442529"/>
            <a:ext cx="2415157" cy="341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9" t="11081" b="32228"/>
          <a:stretch/>
        </p:blipFill>
        <p:spPr bwMode="auto">
          <a:xfrm>
            <a:off x="2565316" y="116632"/>
            <a:ext cx="6471180" cy="2997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12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Участники </a:t>
            </a:r>
            <a:r>
              <a:rPr lang="ru-RU" dirty="0" err="1" smtClean="0">
                <a:solidFill>
                  <a:srgbClr val="FF0000"/>
                </a:solidFill>
              </a:rPr>
              <a:t>вебинара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2"/>
            <a:ext cx="8363272" cy="506915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Казакова </a:t>
            </a:r>
            <a:r>
              <a:rPr lang="ru-RU" b="1" dirty="0"/>
              <a:t>Анжелика Анатольевна</a:t>
            </a:r>
            <a:r>
              <a:rPr lang="ru-RU" dirty="0"/>
              <a:t>, старший преподаватель кафедры педагогики начального образования и художественного развития ребенка ФГБОУ ВО «Российский</a:t>
            </a:r>
            <a:r>
              <a:rPr lang="ru-RU" b="1" dirty="0"/>
              <a:t> </a:t>
            </a:r>
            <a:r>
              <a:rPr lang="ru-RU" dirty="0"/>
              <a:t> государственный педагогический университет им. </a:t>
            </a:r>
            <a:r>
              <a:rPr lang="ru-RU" dirty="0" smtClean="0"/>
              <a:t>А.И</a:t>
            </a:r>
            <a:r>
              <a:rPr lang="ru-RU" dirty="0"/>
              <a:t>. Герцена</a:t>
            </a:r>
            <a:r>
              <a:rPr lang="ru-RU" dirty="0" smtClean="0"/>
              <a:t>», член жюри в </a:t>
            </a:r>
            <a:r>
              <a:rPr lang="ru-RU" dirty="0"/>
              <a:t>номинации </a:t>
            </a:r>
            <a:r>
              <a:rPr lang="ru-RU" b="1" dirty="0"/>
              <a:t>«</a:t>
            </a:r>
            <a:r>
              <a:rPr lang="ru-RU" dirty="0"/>
              <a:t>Предметная образовательная деятельность</a:t>
            </a:r>
            <a:r>
              <a:rPr lang="ru-RU" dirty="0" smtClean="0"/>
              <a:t>»; </a:t>
            </a:r>
            <a:endParaRPr lang="ru-RU" dirty="0"/>
          </a:p>
          <a:p>
            <a:r>
              <a:rPr lang="ru-RU" b="1" dirty="0" smtClean="0"/>
              <a:t>Романова </a:t>
            </a:r>
            <a:r>
              <a:rPr lang="ru-RU" b="1" dirty="0"/>
              <a:t>Марина Александровна</a:t>
            </a:r>
            <a:r>
              <a:rPr lang="ru-RU" dirty="0"/>
              <a:t>, доктор психологических наук, профессор департамента методики преподавания ГАОУ ВО «Московский городской педагогический университет</a:t>
            </a:r>
            <a:r>
              <a:rPr lang="ru-RU" dirty="0" smtClean="0"/>
              <a:t>», член </a:t>
            </a:r>
            <a:r>
              <a:rPr lang="ru-RU" dirty="0"/>
              <a:t>жюри в номинации </a:t>
            </a:r>
            <a:r>
              <a:rPr lang="ru-RU" b="1" dirty="0"/>
              <a:t>«</a:t>
            </a:r>
            <a:r>
              <a:rPr lang="ru-RU" dirty="0"/>
              <a:t>Предметная образовательная деятельность</a:t>
            </a:r>
            <a:r>
              <a:rPr lang="ru-RU" dirty="0" smtClean="0"/>
              <a:t>»;</a:t>
            </a:r>
          </a:p>
          <a:p>
            <a:r>
              <a:rPr lang="ru-RU" b="1" dirty="0" smtClean="0"/>
              <a:t>Наталья </a:t>
            </a:r>
            <a:r>
              <a:rPr lang="ru-RU" b="1" dirty="0"/>
              <a:t>Владимировна </a:t>
            </a:r>
            <a:r>
              <a:rPr lang="ru-RU" b="1" dirty="0" err="1"/>
              <a:t>Белинова</a:t>
            </a:r>
            <a:r>
              <a:rPr lang="ru-RU" dirty="0"/>
              <a:t>, заведующая  кафедрой психологии и педагогики дошкольного и начального образования ФГБОУ ВО «Нижегородский государственный педагогический университет имени </a:t>
            </a:r>
            <a:r>
              <a:rPr lang="ru-RU" dirty="0" err="1"/>
              <a:t>Козьмы</a:t>
            </a:r>
            <a:r>
              <a:rPr lang="ru-RU" dirty="0"/>
              <a:t> Минина», доцент, кандидат педагогических наук, руководитель группы жюри в номинации «Социально-воспитательная деятельность и взаимодействие с учреждениями культурной и социальной сфер»; </a:t>
            </a:r>
          </a:p>
          <a:p>
            <a:r>
              <a:rPr lang="ru-RU" b="1" dirty="0" smtClean="0"/>
              <a:t>Юлия </a:t>
            </a:r>
            <a:r>
              <a:rPr lang="ru-RU" b="1" dirty="0"/>
              <a:t>Ивановна Чернова,</a:t>
            </a:r>
            <a:r>
              <a:rPr lang="ru-RU" i="1" dirty="0"/>
              <a:t> </a:t>
            </a:r>
            <a:r>
              <a:rPr lang="ru-RU" dirty="0"/>
              <a:t>учитель начальных классов</a:t>
            </a:r>
            <a:r>
              <a:rPr lang="ru-RU" i="1" dirty="0"/>
              <a:t> </a:t>
            </a:r>
            <a:r>
              <a:rPr lang="ru-RU" dirty="0"/>
              <a:t>МБОУ "Лицей №</a:t>
            </a:r>
            <a:r>
              <a:rPr lang="ru-RU" dirty="0" smtClean="0"/>
              <a:t>83" г</a:t>
            </a:r>
            <a:r>
              <a:rPr lang="ru-RU" dirty="0"/>
              <a:t>. </a:t>
            </a:r>
            <a:r>
              <a:rPr lang="ru-RU" dirty="0" smtClean="0"/>
              <a:t>Казань,</a:t>
            </a:r>
            <a:r>
              <a:rPr lang="ru-RU" i="1" dirty="0" smtClean="0"/>
              <a:t> </a:t>
            </a:r>
            <a:r>
              <a:rPr lang="ru-RU" dirty="0"/>
              <a:t>Республика Татарстан</a:t>
            </a:r>
            <a:r>
              <a:rPr lang="ru-RU" i="1" dirty="0"/>
              <a:t>, </a:t>
            </a:r>
            <a:r>
              <a:rPr lang="ru-RU" dirty="0"/>
              <a:t>Лидер Олимпиады «Мой первый учитель» 2022 года</a:t>
            </a: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6632"/>
            <a:ext cx="1584176" cy="137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122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7"/>
            <a:ext cx="6984776" cy="129822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2017 год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– идея</a:t>
            </a:r>
            <a:r>
              <a:rPr lang="en-US" sz="3200" b="1" dirty="0">
                <a:solidFill>
                  <a:srgbClr val="FF0000"/>
                </a:solidFill>
              </a:rPr>
              <a:t/>
            </a:r>
            <a:br>
              <a:rPr lang="en-US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Всероссийской олимпиады "Мой первый учитель"</a:t>
            </a:r>
            <a:br>
              <a:rPr lang="ru-RU" sz="3200" b="1" dirty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864623"/>
              </p:ext>
            </p:extLst>
          </p:nvPr>
        </p:nvGraphicFramePr>
        <p:xfrm>
          <a:off x="323528" y="1600200"/>
          <a:ext cx="8363272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584176" cy="138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30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128215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Более 5000 педагогов приняли участие в Олимпиаде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за 5 лет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1" y="1600200"/>
            <a:ext cx="8753218" cy="49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12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7"/>
            <a:ext cx="6984776" cy="131489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Номинации Олимпиады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«Мой первый учитель»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898554"/>
              </p:ext>
            </p:extLst>
          </p:nvPr>
        </p:nvGraphicFramePr>
        <p:xfrm>
          <a:off x="457200" y="1600200"/>
          <a:ext cx="843528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7" y="67086"/>
            <a:ext cx="1752284" cy="152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3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6753" t="9483" r="9480"/>
          <a:stretch/>
        </p:blipFill>
        <p:spPr>
          <a:xfrm>
            <a:off x="-1429" y="260648"/>
            <a:ext cx="9144000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98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9403" t="8879" r="9553"/>
          <a:stretch/>
        </p:blipFill>
        <p:spPr>
          <a:xfrm>
            <a:off x="176652" y="188640"/>
            <a:ext cx="875027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35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l="9851" t="8084" r="9553"/>
          <a:stretch/>
        </p:blipFill>
        <p:spPr>
          <a:xfrm>
            <a:off x="68435" y="173081"/>
            <a:ext cx="9075565" cy="64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1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778098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1" t="21456" r="3603" b="6250"/>
          <a:stretch/>
        </p:blipFill>
        <p:spPr bwMode="auto">
          <a:xfrm>
            <a:off x="-8843" y="188640"/>
            <a:ext cx="915284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</TotalTime>
  <Words>400</Words>
  <Application>Microsoft Office PowerPoint</Application>
  <PresentationFormat>Экран (4:3)</PresentationFormat>
  <Paragraphs>59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Всероссийская Олимпиада  педагогов начальной школы «МОЙ ПЕРВЫЙ УЧИТЕЛЬ-2023»  </vt:lpstr>
      <vt:lpstr>Участники вебинара</vt:lpstr>
      <vt:lpstr>2017 год – идея Всероссийской олимпиады "Мой первый учитель" </vt:lpstr>
      <vt:lpstr>Более 5000 педагогов приняли участие в Олимпиаде  за 5 лет</vt:lpstr>
      <vt:lpstr>Номинации Олимпиады  «Мой первый учитель»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Образовательные практики Олимпиады</vt:lpstr>
      <vt:lpstr>Презентация PowerPoint</vt:lpstr>
      <vt:lpstr>Лидер Олимпиады 2022</vt:lpstr>
      <vt:lpstr>Наши традиции</vt:lpstr>
      <vt:lpstr>Программа повышения квалификации</vt:lpstr>
      <vt:lpstr>Почему Олимпиада не заканчивается?</vt:lpstr>
      <vt:lpstr>Анонсы вебинаров поддержки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педагогов начальной школы «Мой первый учитель» как форма повышения квалификации</dc:title>
  <dc:creator>Пользователь</dc:creator>
  <cp:lastModifiedBy>Windows User</cp:lastModifiedBy>
  <cp:revision>132</cp:revision>
  <dcterms:created xsi:type="dcterms:W3CDTF">2020-05-31T09:10:07Z</dcterms:created>
  <dcterms:modified xsi:type="dcterms:W3CDTF">2023-01-26T08:19:02Z</dcterms:modified>
</cp:coreProperties>
</file>